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jpeg" ContentType="image/jpeg"/>
  <Default Extension="xml" ContentType="application/xml"/>
  <Default Extension="gif" ContentType="image/gif"/>
  <Default Extension="jpg" ContentType="image/jpg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1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customXml" Target="../customXml/item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customXml" Target="../customXml/item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customXml" Target="../customXml/item2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5/13/2022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3.png"/><Relationship Id="rId3" Type="http://schemas.openxmlformats.org/officeDocument/2006/relationships/image" Target="../media/image84.png"/><Relationship Id="rId4" Type="http://schemas.openxmlformats.org/officeDocument/2006/relationships/image" Target="../media/image85.png"/><Relationship Id="rId5" Type="http://schemas.openxmlformats.org/officeDocument/2006/relationships/image" Target="../media/image86.png"/><Relationship Id="rId6" Type="http://schemas.openxmlformats.org/officeDocument/2006/relationships/image" Target="../media/image87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8.png"/><Relationship Id="rId3" Type="http://schemas.openxmlformats.org/officeDocument/2006/relationships/image" Target="../media/image89.png"/><Relationship Id="rId4" Type="http://schemas.openxmlformats.org/officeDocument/2006/relationships/image" Target="../media/image90.png"/><Relationship Id="rId5" Type="http://schemas.openxmlformats.org/officeDocument/2006/relationships/image" Target="../media/image91.png"/><Relationship Id="rId6" Type="http://schemas.openxmlformats.org/officeDocument/2006/relationships/image" Target="../media/image92.png"/><Relationship Id="rId7" Type="http://schemas.openxmlformats.org/officeDocument/2006/relationships/image" Target="../media/image93.png"/><Relationship Id="rId8" Type="http://schemas.openxmlformats.org/officeDocument/2006/relationships/image" Target="../media/image94.png"/><Relationship Id="rId9" Type="http://schemas.openxmlformats.org/officeDocument/2006/relationships/image" Target="../media/image95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6.png"/><Relationship Id="rId3" Type="http://schemas.openxmlformats.org/officeDocument/2006/relationships/image" Target="../media/image97.png"/><Relationship Id="rId4" Type="http://schemas.openxmlformats.org/officeDocument/2006/relationships/image" Target="../media/image98.png"/><Relationship Id="rId5" Type="http://schemas.openxmlformats.org/officeDocument/2006/relationships/image" Target="../media/image99.png"/><Relationship Id="rId6" Type="http://schemas.openxmlformats.org/officeDocument/2006/relationships/image" Target="../media/image100.png"/><Relationship Id="rId7" Type="http://schemas.openxmlformats.org/officeDocument/2006/relationships/image" Target="../media/image101.png"/><Relationship Id="rId8" Type="http://schemas.openxmlformats.org/officeDocument/2006/relationships/image" Target="../media/image102.png"/><Relationship Id="rId9" Type="http://schemas.openxmlformats.org/officeDocument/2006/relationships/image" Target="../media/image103.png"/><Relationship Id="rId10" Type="http://schemas.openxmlformats.org/officeDocument/2006/relationships/image" Target="../media/image104.png"/><Relationship Id="rId11" Type="http://schemas.openxmlformats.org/officeDocument/2006/relationships/image" Target="../media/image105.png"/><Relationship Id="rId12" Type="http://schemas.openxmlformats.org/officeDocument/2006/relationships/image" Target="../media/image106.png"/><Relationship Id="rId13" Type="http://schemas.openxmlformats.org/officeDocument/2006/relationships/image" Target="../media/image107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8.png"/><Relationship Id="rId3" Type="http://schemas.openxmlformats.org/officeDocument/2006/relationships/image" Target="../media/image109.png"/><Relationship Id="rId4" Type="http://schemas.openxmlformats.org/officeDocument/2006/relationships/image" Target="../media/image110.png"/><Relationship Id="rId5" Type="http://schemas.openxmlformats.org/officeDocument/2006/relationships/image" Target="../media/image111.png"/><Relationship Id="rId6" Type="http://schemas.openxmlformats.org/officeDocument/2006/relationships/image" Target="../media/image112.png"/><Relationship Id="rId7" Type="http://schemas.openxmlformats.org/officeDocument/2006/relationships/image" Target="../media/image113.png"/><Relationship Id="rId8" Type="http://schemas.openxmlformats.org/officeDocument/2006/relationships/image" Target="../media/image114.png"/><Relationship Id="rId9" Type="http://schemas.openxmlformats.org/officeDocument/2006/relationships/image" Target="../media/image115.png"/><Relationship Id="rId10" Type="http://schemas.openxmlformats.org/officeDocument/2006/relationships/image" Target="../media/image116.png"/><Relationship Id="rId11" Type="http://schemas.openxmlformats.org/officeDocument/2006/relationships/image" Target="../media/image117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8.png"/><Relationship Id="rId3" Type="http://schemas.openxmlformats.org/officeDocument/2006/relationships/image" Target="../media/image119.png"/><Relationship Id="rId4" Type="http://schemas.openxmlformats.org/officeDocument/2006/relationships/image" Target="../media/image120.png"/><Relationship Id="rId5" Type="http://schemas.openxmlformats.org/officeDocument/2006/relationships/image" Target="../media/image121.png"/><Relationship Id="rId6" Type="http://schemas.openxmlformats.org/officeDocument/2006/relationships/image" Target="../media/image122.png"/><Relationship Id="rId7" Type="http://schemas.openxmlformats.org/officeDocument/2006/relationships/image" Target="../media/image123.png"/><Relationship Id="rId8" Type="http://schemas.openxmlformats.org/officeDocument/2006/relationships/image" Target="../media/image124.png"/><Relationship Id="rId9" Type="http://schemas.openxmlformats.org/officeDocument/2006/relationships/image" Target="../media/image125.png"/><Relationship Id="rId10" Type="http://schemas.openxmlformats.org/officeDocument/2006/relationships/image" Target="../media/image126.png"/><Relationship Id="rId11" Type="http://schemas.openxmlformats.org/officeDocument/2006/relationships/image" Target="../media/image127.png"/><Relationship Id="rId12" Type="http://schemas.openxmlformats.org/officeDocument/2006/relationships/image" Target="../media/image128.png"/><Relationship Id="rId13" Type="http://schemas.openxmlformats.org/officeDocument/2006/relationships/image" Target="../media/image129.png"/><Relationship Id="rId14" Type="http://schemas.openxmlformats.org/officeDocument/2006/relationships/image" Target="../media/image130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1.png"/><Relationship Id="rId3" Type="http://schemas.openxmlformats.org/officeDocument/2006/relationships/image" Target="../media/image132.png"/><Relationship Id="rId4" Type="http://schemas.openxmlformats.org/officeDocument/2006/relationships/image" Target="../media/image133.png"/><Relationship Id="rId5" Type="http://schemas.openxmlformats.org/officeDocument/2006/relationships/image" Target="../media/image134.png"/><Relationship Id="rId6" Type="http://schemas.openxmlformats.org/officeDocument/2006/relationships/image" Target="../media/image135.png"/><Relationship Id="rId7" Type="http://schemas.openxmlformats.org/officeDocument/2006/relationships/image" Target="../media/image136.png"/><Relationship Id="rId8" Type="http://schemas.openxmlformats.org/officeDocument/2006/relationships/image" Target="../media/image137.png"/><Relationship Id="rId9" Type="http://schemas.openxmlformats.org/officeDocument/2006/relationships/image" Target="../media/image138.png"/><Relationship Id="rId10" Type="http://schemas.openxmlformats.org/officeDocument/2006/relationships/image" Target="../media/image139.png"/><Relationship Id="rId11" Type="http://schemas.openxmlformats.org/officeDocument/2006/relationships/image" Target="../media/image140.png"/><Relationship Id="rId12" Type="http://schemas.openxmlformats.org/officeDocument/2006/relationships/image" Target="../media/image141.png"/><Relationship Id="rId13" Type="http://schemas.openxmlformats.org/officeDocument/2006/relationships/image" Target="../media/image142.png"/><Relationship Id="rId14" Type="http://schemas.openxmlformats.org/officeDocument/2006/relationships/image" Target="../media/image143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4.png"/><Relationship Id="rId3" Type="http://schemas.openxmlformats.org/officeDocument/2006/relationships/image" Target="../media/image145.png"/><Relationship Id="rId4" Type="http://schemas.openxmlformats.org/officeDocument/2006/relationships/image" Target="../media/image146.png"/><Relationship Id="rId5" Type="http://schemas.openxmlformats.org/officeDocument/2006/relationships/image" Target="../media/image147.png"/><Relationship Id="rId6" Type="http://schemas.openxmlformats.org/officeDocument/2006/relationships/image" Target="../media/image148.png"/><Relationship Id="rId7" Type="http://schemas.openxmlformats.org/officeDocument/2006/relationships/image" Target="../media/image149.png"/><Relationship Id="rId8" Type="http://schemas.openxmlformats.org/officeDocument/2006/relationships/image" Target="../media/image150.png"/><Relationship Id="rId9" Type="http://schemas.openxmlformats.org/officeDocument/2006/relationships/image" Target="../media/image151.png"/><Relationship Id="rId10" Type="http://schemas.openxmlformats.org/officeDocument/2006/relationships/image" Target="../media/image152.png"/><Relationship Id="rId11" Type="http://schemas.openxmlformats.org/officeDocument/2006/relationships/image" Target="../media/image153.png"/><Relationship Id="rId12" Type="http://schemas.openxmlformats.org/officeDocument/2006/relationships/image" Target="../media/image154.png"/><Relationship Id="rId13" Type="http://schemas.openxmlformats.org/officeDocument/2006/relationships/image" Target="../media/image155.png"/><Relationship Id="rId14" Type="http://schemas.openxmlformats.org/officeDocument/2006/relationships/image" Target="../media/image156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7.png"/><Relationship Id="rId3" Type="http://schemas.openxmlformats.org/officeDocument/2006/relationships/image" Target="../media/image158.png"/><Relationship Id="rId4" Type="http://schemas.openxmlformats.org/officeDocument/2006/relationships/image" Target="../media/image159.png"/><Relationship Id="rId5" Type="http://schemas.openxmlformats.org/officeDocument/2006/relationships/image" Target="../media/image160.png"/><Relationship Id="rId6" Type="http://schemas.openxmlformats.org/officeDocument/2006/relationships/image" Target="../media/image161.png"/><Relationship Id="rId7" Type="http://schemas.openxmlformats.org/officeDocument/2006/relationships/image" Target="../media/image162.png"/><Relationship Id="rId8" Type="http://schemas.openxmlformats.org/officeDocument/2006/relationships/image" Target="../media/image163.png"/><Relationship Id="rId9" Type="http://schemas.openxmlformats.org/officeDocument/2006/relationships/image" Target="../media/image164.png"/><Relationship Id="rId10" Type="http://schemas.openxmlformats.org/officeDocument/2006/relationships/image" Target="../media/image165.png"/><Relationship Id="rId11" Type="http://schemas.openxmlformats.org/officeDocument/2006/relationships/image" Target="../media/image166.png"/><Relationship Id="rId12" Type="http://schemas.openxmlformats.org/officeDocument/2006/relationships/image" Target="../media/image167.png"/><Relationship Id="rId13" Type="http://schemas.openxmlformats.org/officeDocument/2006/relationships/image" Target="../media/image168.png"/><Relationship Id="rId14" Type="http://schemas.openxmlformats.org/officeDocument/2006/relationships/image" Target="../media/image169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0.png"/><Relationship Id="rId3" Type="http://schemas.openxmlformats.org/officeDocument/2006/relationships/image" Target="../media/image171.png"/><Relationship Id="rId4" Type="http://schemas.openxmlformats.org/officeDocument/2006/relationships/image" Target="../media/image172.png"/><Relationship Id="rId5" Type="http://schemas.openxmlformats.org/officeDocument/2006/relationships/image" Target="../media/image173.png"/><Relationship Id="rId6" Type="http://schemas.openxmlformats.org/officeDocument/2006/relationships/image" Target="../media/image174.png"/><Relationship Id="rId7" Type="http://schemas.openxmlformats.org/officeDocument/2006/relationships/image" Target="../media/image175.png"/><Relationship Id="rId8" Type="http://schemas.openxmlformats.org/officeDocument/2006/relationships/image" Target="../media/image176.png"/><Relationship Id="rId9" Type="http://schemas.openxmlformats.org/officeDocument/2006/relationships/image" Target="../media/image177.png"/><Relationship Id="rId10" Type="http://schemas.openxmlformats.org/officeDocument/2006/relationships/image" Target="../media/image178.png"/><Relationship Id="rId11" Type="http://schemas.openxmlformats.org/officeDocument/2006/relationships/image" Target="../media/image179.png"/><Relationship Id="rId12" Type="http://schemas.openxmlformats.org/officeDocument/2006/relationships/image" Target="../media/image180.png"/><Relationship Id="rId13" Type="http://schemas.openxmlformats.org/officeDocument/2006/relationships/image" Target="../media/image181.png"/><Relationship Id="rId14" Type="http://schemas.openxmlformats.org/officeDocument/2006/relationships/image" Target="../media/image182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3.png"/><Relationship Id="rId3" Type="http://schemas.openxmlformats.org/officeDocument/2006/relationships/image" Target="../media/image184.png"/><Relationship Id="rId4" Type="http://schemas.openxmlformats.org/officeDocument/2006/relationships/image" Target="../media/image185.png"/><Relationship Id="rId5" Type="http://schemas.openxmlformats.org/officeDocument/2006/relationships/image" Target="../media/image186.png"/><Relationship Id="rId6" Type="http://schemas.openxmlformats.org/officeDocument/2006/relationships/image" Target="../media/image187.png"/><Relationship Id="rId7" Type="http://schemas.openxmlformats.org/officeDocument/2006/relationships/image" Target="../media/image188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9.png"/><Relationship Id="rId3" Type="http://schemas.openxmlformats.org/officeDocument/2006/relationships/image" Target="../media/image190.png"/><Relationship Id="rId4" Type="http://schemas.openxmlformats.org/officeDocument/2006/relationships/image" Target="../media/image191.png"/><Relationship Id="rId5" Type="http://schemas.openxmlformats.org/officeDocument/2006/relationships/image" Target="../media/image192.png"/><Relationship Id="rId6" Type="http://schemas.openxmlformats.org/officeDocument/2006/relationships/image" Target="../media/image193.png"/><Relationship Id="rId7" Type="http://schemas.openxmlformats.org/officeDocument/2006/relationships/image" Target="../media/image194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5.png"/><Relationship Id="rId3" Type="http://schemas.openxmlformats.org/officeDocument/2006/relationships/image" Target="../media/image196.png"/><Relationship Id="rId4" Type="http://schemas.openxmlformats.org/officeDocument/2006/relationships/image" Target="../media/image197.png"/><Relationship Id="rId5" Type="http://schemas.openxmlformats.org/officeDocument/2006/relationships/image" Target="../media/image198.png"/><Relationship Id="rId6" Type="http://schemas.openxmlformats.org/officeDocument/2006/relationships/image" Target="../media/image199.png"/><Relationship Id="rId7" Type="http://schemas.openxmlformats.org/officeDocument/2006/relationships/image" Target="../media/image200.png"/><Relationship Id="rId8" Type="http://schemas.openxmlformats.org/officeDocument/2006/relationships/image" Target="../media/image201.png"/><Relationship Id="rId9" Type="http://schemas.openxmlformats.org/officeDocument/2006/relationships/image" Target="../media/image202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3.png"/><Relationship Id="rId3" Type="http://schemas.openxmlformats.org/officeDocument/2006/relationships/image" Target="../media/image204.png"/><Relationship Id="rId4" Type="http://schemas.openxmlformats.org/officeDocument/2006/relationships/image" Target="../media/image205.png"/><Relationship Id="rId5" Type="http://schemas.openxmlformats.org/officeDocument/2006/relationships/image" Target="../media/image206.png"/><Relationship Id="rId6" Type="http://schemas.openxmlformats.org/officeDocument/2006/relationships/image" Target="../media/image207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8.png"/><Relationship Id="rId3" Type="http://schemas.openxmlformats.org/officeDocument/2006/relationships/image" Target="../media/image209.png"/><Relationship Id="rId4" Type="http://schemas.openxmlformats.org/officeDocument/2006/relationships/image" Target="../media/image210.png"/><Relationship Id="rId5" Type="http://schemas.openxmlformats.org/officeDocument/2006/relationships/image" Target="../media/image211.png"/><Relationship Id="rId6" Type="http://schemas.openxmlformats.org/officeDocument/2006/relationships/image" Target="../media/image212.png"/><Relationship Id="rId7" Type="http://schemas.openxmlformats.org/officeDocument/2006/relationships/image" Target="../media/image213.png"/><Relationship Id="rId8" Type="http://schemas.openxmlformats.org/officeDocument/2006/relationships/image" Target="../media/image214.png"/><Relationship Id="rId9" Type="http://schemas.openxmlformats.org/officeDocument/2006/relationships/image" Target="../media/image215.png"/><Relationship Id="rId10" Type="http://schemas.openxmlformats.org/officeDocument/2006/relationships/image" Target="../media/image216.png"/><Relationship Id="rId11" Type="http://schemas.openxmlformats.org/officeDocument/2006/relationships/image" Target="../media/image217.png"/><Relationship Id="rId12" Type="http://schemas.openxmlformats.org/officeDocument/2006/relationships/image" Target="../media/image218.png"/><Relationship Id="rId13" Type="http://schemas.openxmlformats.org/officeDocument/2006/relationships/image" Target="../media/image219.png"/><Relationship Id="rId14" Type="http://schemas.openxmlformats.org/officeDocument/2006/relationships/image" Target="../media/image220.png"/><Relationship Id="rId15" Type="http://schemas.openxmlformats.org/officeDocument/2006/relationships/image" Target="../media/image221.png"/><Relationship Id="rId16" Type="http://schemas.openxmlformats.org/officeDocument/2006/relationships/image" Target="../media/image222.png"/><Relationship Id="rId17" Type="http://schemas.openxmlformats.org/officeDocument/2006/relationships/image" Target="../media/image223.png"/><Relationship Id="rId18" Type="http://schemas.openxmlformats.org/officeDocument/2006/relationships/image" Target="../media/image224.png"/><Relationship Id="rId19" Type="http://schemas.openxmlformats.org/officeDocument/2006/relationships/image" Target="../media/image225.png"/><Relationship Id="rId20" Type="http://schemas.openxmlformats.org/officeDocument/2006/relationships/image" Target="../media/image226.pn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7.png"/><Relationship Id="rId3" Type="http://schemas.openxmlformats.org/officeDocument/2006/relationships/image" Target="../media/image228.png"/><Relationship Id="rId4" Type="http://schemas.openxmlformats.org/officeDocument/2006/relationships/image" Target="../media/image229.png"/><Relationship Id="rId5" Type="http://schemas.openxmlformats.org/officeDocument/2006/relationships/image" Target="../media/image230.png"/><Relationship Id="rId6" Type="http://schemas.openxmlformats.org/officeDocument/2006/relationships/image" Target="../media/image231.png"/><Relationship Id="rId7" Type="http://schemas.openxmlformats.org/officeDocument/2006/relationships/image" Target="../media/image232.png"/><Relationship Id="rId8" Type="http://schemas.openxmlformats.org/officeDocument/2006/relationships/image" Target="../media/image233.png"/><Relationship Id="rId9" Type="http://schemas.openxmlformats.org/officeDocument/2006/relationships/image" Target="../media/image234.png"/><Relationship Id="rId10" Type="http://schemas.openxmlformats.org/officeDocument/2006/relationships/image" Target="../media/image235.png"/><Relationship Id="rId11" Type="http://schemas.openxmlformats.org/officeDocument/2006/relationships/image" Target="../media/image236.pn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7.png"/><Relationship Id="rId3" Type="http://schemas.openxmlformats.org/officeDocument/2006/relationships/image" Target="../media/image238.png"/><Relationship Id="rId4" Type="http://schemas.openxmlformats.org/officeDocument/2006/relationships/image" Target="../media/image239.png"/><Relationship Id="rId5" Type="http://schemas.openxmlformats.org/officeDocument/2006/relationships/image" Target="../media/image240.png"/><Relationship Id="rId6" Type="http://schemas.openxmlformats.org/officeDocument/2006/relationships/image" Target="../media/image241.png"/><Relationship Id="rId7" Type="http://schemas.openxmlformats.org/officeDocument/2006/relationships/image" Target="../media/image242.png"/><Relationship Id="rId8" Type="http://schemas.openxmlformats.org/officeDocument/2006/relationships/image" Target="../media/image243.png"/><Relationship Id="rId9" Type="http://schemas.openxmlformats.org/officeDocument/2006/relationships/image" Target="../media/image244.png"/><Relationship Id="rId10" Type="http://schemas.openxmlformats.org/officeDocument/2006/relationships/image" Target="../media/image245.pn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6.png"/><Relationship Id="rId3" Type="http://schemas.openxmlformats.org/officeDocument/2006/relationships/image" Target="../media/image247.png"/><Relationship Id="rId4" Type="http://schemas.openxmlformats.org/officeDocument/2006/relationships/image" Target="../media/image248.png"/><Relationship Id="rId5" Type="http://schemas.openxmlformats.org/officeDocument/2006/relationships/image" Target="../media/image249.png"/><Relationship Id="rId6" Type="http://schemas.openxmlformats.org/officeDocument/2006/relationships/image" Target="../media/image250.png"/><Relationship Id="rId7" Type="http://schemas.openxmlformats.org/officeDocument/2006/relationships/image" Target="../media/image251.png"/><Relationship Id="rId8" Type="http://schemas.openxmlformats.org/officeDocument/2006/relationships/image" Target="../media/image252.png"/><Relationship Id="rId9" Type="http://schemas.openxmlformats.org/officeDocument/2006/relationships/image" Target="../media/image253.png"/><Relationship Id="rId10" Type="http://schemas.openxmlformats.org/officeDocument/2006/relationships/image" Target="../media/image254.png"/><Relationship Id="rId11" Type="http://schemas.openxmlformats.org/officeDocument/2006/relationships/image" Target="../media/image255.png"/><Relationship Id="rId12" Type="http://schemas.openxmlformats.org/officeDocument/2006/relationships/image" Target="../media/image256.pn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7.png"/><Relationship Id="rId3" Type="http://schemas.openxmlformats.org/officeDocument/2006/relationships/image" Target="../media/image258.png"/><Relationship Id="rId4" Type="http://schemas.openxmlformats.org/officeDocument/2006/relationships/image" Target="../media/image259.png"/><Relationship Id="rId5" Type="http://schemas.openxmlformats.org/officeDocument/2006/relationships/image" Target="../media/image260.png"/><Relationship Id="rId6" Type="http://schemas.openxmlformats.org/officeDocument/2006/relationships/image" Target="../media/image261.png"/><Relationship Id="rId7" Type="http://schemas.openxmlformats.org/officeDocument/2006/relationships/image" Target="../media/image262.png"/><Relationship Id="rId8" Type="http://schemas.openxmlformats.org/officeDocument/2006/relationships/image" Target="../media/image263.png"/><Relationship Id="rId9" Type="http://schemas.openxmlformats.org/officeDocument/2006/relationships/image" Target="../media/image264.png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5.png"/><Relationship Id="rId3" Type="http://schemas.openxmlformats.org/officeDocument/2006/relationships/image" Target="../media/image266.png"/><Relationship Id="rId4" Type="http://schemas.openxmlformats.org/officeDocument/2006/relationships/image" Target="../media/image267.png"/><Relationship Id="rId5" Type="http://schemas.openxmlformats.org/officeDocument/2006/relationships/image" Target="../media/image268.png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9.png"/><Relationship Id="rId3" Type="http://schemas.openxmlformats.org/officeDocument/2006/relationships/image" Target="../media/image270.png"/><Relationship Id="rId4" Type="http://schemas.openxmlformats.org/officeDocument/2006/relationships/image" Target="../media/image271.png"/><Relationship Id="rId5" Type="http://schemas.openxmlformats.org/officeDocument/2006/relationships/image" Target="../media/image272.png"/><Relationship Id="rId6" Type="http://schemas.openxmlformats.org/officeDocument/2006/relationships/image" Target="../media/image273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8" Type="http://schemas.openxmlformats.org/officeDocument/2006/relationships/image" Target="../media/image16.png"/><Relationship Id="rId9" Type="http://schemas.openxmlformats.org/officeDocument/2006/relationships/image" Target="../media/image17.png"/><Relationship Id="rId10" Type="http://schemas.openxmlformats.org/officeDocument/2006/relationships/image" Target="../media/image18.png"/><Relationship Id="rId11" Type="http://schemas.openxmlformats.org/officeDocument/2006/relationships/image" Target="../media/image19.png"/><Relationship Id="rId12" Type="http://schemas.openxmlformats.org/officeDocument/2006/relationships/image" Target="../media/image20.png"/><Relationship Id="rId13" Type="http://schemas.openxmlformats.org/officeDocument/2006/relationships/image" Target="../media/image21.png"/></Relationships>
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4.png"/><Relationship Id="rId3" Type="http://schemas.openxmlformats.org/officeDocument/2006/relationships/image" Target="../media/image275.png"/><Relationship Id="rId4" Type="http://schemas.openxmlformats.org/officeDocument/2006/relationships/image" Target="../media/image276.png"/><Relationship Id="rId5" Type="http://schemas.openxmlformats.org/officeDocument/2006/relationships/image" Target="../media/image277.png"/><Relationship Id="rId6" Type="http://schemas.openxmlformats.org/officeDocument/2006/relationships/image" Target="../media/image278.png"/><Relationship Id="rId7" Type="http://schemas.openxmlformats.org/officeDocument/2006/relationships/image" Target="../media/image279.png"/><Relationship Id="rId8" Type="http://schemas.openxmlformats.org/officeDocument/2006/relationships/image" Target="../media/image280.png"/><Relationship Id="rId9" Type="http://schemas.openxmlformats.org/officeDocument/2006/relationships/image" Target="../media/image281.png"/><Relationship Id="rId10" Type="http://schemas.openxmlformats.org/officeDocument/2006/relationships/image" Target="../media/image282.png"/><Relationship Id="rId11" Type="http://schemas.openxmlformats.org/officeDocument/2006/relationships/image" Target="../media/image283.png"/><Relationship Id="rId12" Type="http://schemas.openxmlformats.org/officeDocument/2006/relationships/image" Target="../media/image284.png"/><Relationship Id="rId13" Type="http://schemas.openxmlformats.org/officeDocument/2006/relationships/image" Target="../media/image285.png"/></Relationships>

</file>

<file path=ppt/slides/_rels/slide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6.png"/><Relationship Id="rId3" Type="http://schemas.openxmlformats.org/officeDocument/2006/relationships/image" Target="../media/image287.png"/><Relationship Id="rId4" Type="http://schemas.openxmlformats.org/officeDocument/2006/relationships/image" Target="../media/image288.png"/><Relationship Id="rId5" Type="http://schemas.openxmlformats.org/officeDocument/2006/relationships/image" Target="../media/image289.png"/><Relationship Id="rId6" Type="http://schemas.openxmlformats.org/officeDocument/2006/relationships/image" Target="../media/image290.png"/><Relationship Id="rId7" Type="http://schemas.openxmlformats.org/officeDocument/2006/relationships/image" Target="../media/image291.png"/><Relationship Id="rId8" Type="http://schemas.openxmlformats.org/officeDocument/2006/relationships/image" Target="../media/image292.png"/><Relationship Id="rId9" Type="http://schemas.openxmlformats.org/officeDocument/2006/relationships/image" Target="../media/image293.png"/><Relationship Id="rId10" Type="http://schemas.openxmlformats.org/officeDocument/2006/relationships/image" Target="../media/image294.png"/><Relationship Id="rId11" Type="http://schemas.openxmlformats.org/officeDocument/2006/relationships/image" Target="../media/image295.png"/><Relationship Id="rId12" Type="http://schemas.openxmlformats.org/officeDocument/2006/relationships/image" Target="../media/image296.png"/><Relationship Id="rId13" Type="http://schemas.openxmlformats.org/officeDocument/2006/relationships/image" Target="../media/image297.png"/><Relationship Id="rId14" Type="http://schemas.openxmlformats.org/officeDocument/2006/relationships/image" Target="../media/image298.png"/><Relationship Id="rId15" Type="http://schemas.openxmlformats.org/officeDocument/2006/relationships/image" Target="../media/image299.png"/><Relationship Id="rId16" Type="http://schemas.openxmlformats.org/officeDocument/2006/relationships/image" Target="../media/image300.png"/></Relationships>

</file>

<file path=ppt/slides/_rels/slide3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1.png"/><Relationship Id="rId3" Type="http://schemas.openxmlformats.org/officeDocument/2006/relationships/image" Target="../media/image302.png"/><Relationship Id="rId4" Type="http://schemas.openxmlformats.org/officeDocument/2006/relationships/image" Target="../media/image303.png"/><Relationship Id="rId5" Type="http://schemas.openxmlformats.org/officeDocument/2006/relationships/image" Target="../media/image304.png"/><Relationship Id="rId6" Type="http://schemas.openxmlformats.org/officeDocument/2006/relationships/image" Target="../media/image305.png"/><Relationship Id="rId7" Type="http://schemas.openxmlformats.org/officeDocument/2006/relationships/image" Target="../media/image306.png"/></Relationships>

</file>

<file path=ppt/slides/_rels/slide3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7.png"/><Relationship Id="rId3" Type="http://schemas.openxmlformats.org/officeDocument/2006/relationships/image" Target="../media/image308.png"/></Relationships>

</file>

<file path=ppt/slides/_rels/slide3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9.png"/><Relationship Id="rId3" Type="http://schemas.openxmlformats.org/officeDocument/2006/relationships/image" Target="../media/image310.png"/><Relationship Id="rId4" Type="http://schemas.openxmlformats.org/officeDocument/2006/relationships/image" Target="../media/image311.png"/><Relationship Id="rId5" Type="http://schemas.openxmlformats.org/officeDocument/2006/relationships/image" Target="../media/image312.png"/><Relationship Id="rId6" Type="http://schemas.openxmlformats.org/officeDocument/2006/relationships/image" Target="../media/image313.png"/><Relationship Id="rId7" Type="http://schemas.openxmlformats.org/officeDocument/2006/relationships/image" Target="../media/image314.png"/></Relationships>

</file>

<file path=ppt/slides/_rels/slide3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5.png"/><Relationship Id="rId3" Type="http://schemas.openxmlformats.org/officeDocument/2006/relationships/image" Target="../media/image316.png"/><Relationship Id="rId4" Type="http://schemas.openxmlformats.org/officeDocument/2006/relationships/image" Target="../media/image317.png"/></Relationships>

</file>

<file path=ppt/slides/_rels/slide3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8.png"/><Relationship Id="rId3" Type="http://schemas.openxmlformats.org/officeDocument/2006/relationships/image" Target="../media/image319.png"/><Relationship Id="rId4" Type="http://schemas.openxmlformats.org/officeDocument/2006/relationships/image" Target="../media/image320.png"/><Relationship Id="rId5" Type="http://schemas.openxmlformats.org/officeDocument/2006/relationships/image" Target="../media/image321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7" Type="http://schemas.openxmlformats.org/officeDocument/2006/relationships/image" Target="../media/image32.png"/><Relationship Id="rId8" Type="http://schemas.openxmlformats.org/officeDocument/2006/relationships/image" Target="../media/image33.png"/><Relationship Id="rId9" Type="http://schemas.openxmlformats.org/officeDocument/2006/relationships/image" Target="../media/image34.png"/><Relationship Id="rId10" Type="http://schemas.openxmlformats.org/officeDocument/2006/relationships/image" Target="../media/image35.png"/><Relationship Id="rId11" Type="http://schemas.openxmlformats.org/officeDocument/2006/relationships/image" Target="../media/image36.png"/><Relationship Id="rId12" Type="http://schemas.openxmlformats.org/officeDocument/2006/relationships/image" Target="../media/image37.png"/><Relationship Id="rId13" Type="http://schemas.openxmlformats.org/officeDocument/2006/relationships/image" Target="../media/image38.png"/><Relationship Id="rId14" Type="http://schemas.openxmlformats.org/officeDocument/2006/relationships/image" Target="../media/image39.png"/><Relationship Id="rId15" Type="http://schemas.openxmlformats.org/officeDocument/2006/relationships/image" Target="../media/image40.png"/><Relationship Id="rId16" Type="http://schemas.openxmlformats.org/officeDocument/2006/relationships/image" Target="../media/image41.png"/><Relationship Id="rId17" Type="http://schemas.openxmlformats.org/officeDocument/2006/relationships/image" Target="../media/image42.png"/><Relationship Id="rId18" Type="http://schemas.openxmlformats.org/officeDocument/2006/relationships/image" Target="../media/image43.png"/><Relationship Id="rId19" Type="http://schemas.openxmlformats.org/officeDocument/2006/relationships/image" Target="../media/image44.png"/><Relationship Id="rId20" Type="http://schemas.openxmlformats.org/officeDocument/2006/relationships/image" Target="../media/image45.png"/><Relationship Id="rId21" Type="http://schemas.openxmlformats.org/officeDocument/2006/relationships/image" Target="../media/image46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7.png"/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5" Type="http://schemas.openxmlformats.org/officeDocument/2006/relationships/image" Target="../media/image50.png"/><Relationship Id="rId6" Type="http://schemas.openxmlformats.org/officeDocument/2006/relationships/image" Target="../media/image51.png"/><Relationship Id="rId7" Type="http://schemas.openxmlformats.org/officeDocument/2006/relationships/image" Target="../media/image52.png"/><Relationship Id="rId8" Type="http://schemas.openxmlformats.org/officeDocument/2006/relationships/image" Target="../media/image53.png"/><Relationship Id="rId9" Type="http://schemas.openxmlformats.org/officeDocument/2006/relationships/image" Target="../media/image54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5.png"/><Relationship Id="rId3" Type="http://schemas.openxmlformats.org/officeDocument/2006/relationships/image" Target="../media/image56.png"/><Relationship Id="rId4" Type="http://schemas.openxmlformats.org/officeDocument/2006/relationships/image" Target="../media/image57.png"/><Relationship Id="rId5" Type="http://schemas.openxmlformats.org/officeDocument/2006/relationships/image" Target="../media/image58.png"/><Relationship Id="rId6" Type="http://schemas.openxmlformats.org/officeDocument/2006/relationships/image" Target="../media/image59.png"/><Relationship Id="rId7" Type="http://schemas.openxmlformats.org/officeDocument/2006/relationships/image" Target="../media/image60.png"/><Relationship Id="rId8" Type="http://schemas.openxmlformats.org/officeDocument/2006/relationships/image" Target="../media/image61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2.png"/><Relationship Id="rId3" Type="http://schemas.openxmlformats.org/officeDocument/2006/relationships/image" Target="../media/image63.png"/><Relationship Id="rId4" Type="http://schemas.openxmlformats.org/officeDocument/2006/relationships/image" Target="../media/image64.png"/><Relationship Id="rId5" Type="http://schemas.openxmlformats.org/officeDocument/2006/relationships/image" Target="../media/image65.png"/><Relationship Id="rId6" Type="http://schemas.openxmlformats.org/officeDocument/2006/relationships/image" Target="../media/image66.png"/><Relationship Id="rId7" Type="http://schemas.openxmlformats.org/officeDocument/2006/relationships/image" Target="../media/image67.png"/><Relationship Id="rId8" Type="http://schemas.openxmlformats.org/officeDocument/2006/relationships/image" Target="../media/image68.png"/><Relationship Id="rId9" Type="http://schemas.openxmlformats.org/officeDocument/2006/relationships/image" Target="../media/image69.png"/><Relationship Id="rId10" Type="http://schemas.openxmlformats.org/officeDocument/2006/relationships/image" Target="../media/image70.png"/><Relationship Id="rId11" Type="http://schemas.openxmlformats.org/officeDocument/2006/relationships/image" Target="../media/image71.png"/><Relationship Id="rId12" Type="http://schemas.openxmlformats.org/officeDocument/2006/relationships/image" Target="../media/image72.png"/><Relationship Id="rId13" Type="http://schemas.openxmlformats.org/officeDocument/2006/relationships/image" Target="../media/image73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4.png"/><Relationship Id="rId3" Type="http://schemas.openxmlformats.org/officeDocument/2006/relationships/image" Target="../media/image75.png"/><Relationship Id="rId4" Type="http://schemas.openxmlformats.org/officeDocument/2006/relationships/image" Target="../media/image76.png"/><Relationship Id="rId5" Type="http://schemas.openxmlformats.org/officeDocument/2006/relationships/image" Target="../media/image77.png"/><Relationship Id="rId6" Type="http://schemas.openxmlformats.org/officeDocument/2006/relationships/image" Target="../media/image78.png"/><Relationship Id="rId7" Type="http://schemas.openxmlformats.org/officeDocument/2006/relationships/image" Target="../media/image79.png"/><Relationship Id="rId8" Type="http://schemas.openxmlformats.org/officeDocument/2006/relationships/image" Target="../media/image80.png"/><Relationship Id="rId9" Type="http://schemas.openxmlformats.org/officeDocument/2006/relationships/image" Target="../media/image81.png"/><Relationship Id="rId10" Type="http://schemas.openxmlformats.org/officeDocument/2006/relationships/image" Target="../media/image82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004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19972" y="1033637"/>
            <a:ext cx="13656462" cy="555189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90440" y="7767031"/>
            <a:ext cx="4407448" cy="1074620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55201" y="6167420"/>
            <a:ext cx="1771902" cy="359721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848762" y="6197734"/>
            <a:ext cx="6247674" cy="28264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332089" y="6275554"/>
            <a:ext cx="5420794" cy="98148"/>
            <a:chOff x="3332089" y="6275554"/>
            <a:chExt cx="5420794" cy="9814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332089" y="6275554"/>
              <a:ext cx="5420794" cy="9814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004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641225" y="2218911"/>
            <a:ext cx="11110246" cy="293176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341277" y="7894501"/>
            <a:ext cx="2842863" cy="39444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6242963" y="6731969"/>
            <a:ext cx="917569" cy="73247"/>
            <a:chOff x="16242963" y="6731969"/>
            <a:chExt cx="917569" cy="73247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242963" y="6731969"/>
              <a:ext cx="917569" cy="73247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19978" y="6359902"/>
            <a:ext cx="3049718" cy="358681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55925" y="-561181"/>
            <a:ext cx="5151007" cy="6868101"/>
            <a:chOff x="1255925" y="-561181"/>
            <a:chExt cx="5151007" cy="686810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55925" y="-561181"/>
              <a:ext cx="5151007" cy="686810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13067" y="1165086"/>
            <a:ext cx="4570697" cy="1043434"/>
            <a:chOff x="1313067" y="1165086"/>
            <a:chExt cx="4570697" cy="104343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07472" y="1059491"/>
              <a:ext cx="4217635" cy="1408568"/>
            </a:xfrm>
            <a:prstGeom prst="rect">
              <a:avLst/>
            </a:prstGeom>
          </p:spPr>
        </p:pic>
        <p:grpSp>
          <p:nvGrpSpPr>
            <p:cNvPr id="1002" name="그룹 1002"/>
            <p:cNvGrpSpPr/>
            <p:nvPr/>
          </p:nvGrpSpPr>
          <p:grpSpPr>
            <a:xfrm>
              <a:off x="1313068" y="2134689"/>
              <a:ext cx="924883" cy="73831"/>
              <a:chOff x="1313068" y="2134689"/>
              <a:chExt cx="924883" cy="73831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313068" y="2134689"/>
                <a:ext cx="924883" cy="73831"/>
              </a:xfrm>
              <a:prstGeom prst="rect">
                <a:avLst/>
              </a:prstGeom>
            </p:spPr>
          </p:pic>
        </p:grpSp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600934" y="1641087"/>
            <a:ext cx="9269529" cy="635123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28330" y="5050985"/>
            <a:ext cx="1617882" cy="50759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51772" y="2384936"/>
            <a:ext cx="6115503" cy="6119380"/>
            <a:chOff x="1151772" y="2384936"/>
            <a:chExt cx="6115503" cy="611938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51772" y="2384936"/>
              <a:ext cx="6115503" cy="6119380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44330" y="9000402"/>
            <a:ext cx="5542867" cy="32197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704762" y="5498078"/>
            <a:ext cx="3678389" cy="3528251"/>
            <a:chOff x="8704762" y="5498078"/>
            <a:chExt cx="3678389" cy="352825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704762" y="5498078"/>
              <a:ext cx="3678389" cy="352825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920489" y="5498078"/>
            <a:ext cx="4977085" cy="3528251"/>
            <a:chOff x="12920489" y="5498078"/>
            <a:chExt cx="4977085" cy="352825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920489" y="5498078"/>
              <a:ext cx="4977085" cy="352825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32116" y="4662457"/>
            <a:ext cx="6115503" cy="4541726"/>
            <a:chOff x="1332116" y="4662457"/>
            <a:chExt cx="6115503" cy="454172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32116" y="4662457"/>
              <a:ext cx="6115503" cy="454172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13067" y="1165086"/>
            <a:ext cx="4570697" cy="1078031"/>
            <a:chOff x="1313067" y="1165086"/>
            <a:chExt cx="4570697" cy="107803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07472" y="1059491"/>
              <a:ext cx="3315378" cy="1135863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1313068" y="2134689"/>
              <a:ext cx="924883" cy="73831"/>
              <a:chOff x="1313068" y="2134689"/>
              <a:chExt cx="924883" cy="73831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313068" y="2134689"/>
                <a:ext cx="924883" cy="73831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4750430" y="5614662"/>
            <a:ext cx="2266667" cy="3022263"/>
            <a:chOff x="4750430" y="5614662"/>
            <a:chExt cx="2266667" cy="302226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50430" y="5614662"/>
              <a:ext cx="2266667" cy="3022263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28330" y="5050985"/>
            <a:ext cx="1617882" cy="507596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67920" y="8008452"/>
            <a:ext cx="3281493" cy="131559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332116" y="3669963"/>
            <a:ext cx="6115503" cy="6119380"/>
            <a:chOff x="1332116" y="3669963"/>
            <a:chExt cx="6115503" cy="611938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32116" y="3669963"/>
              <a:ext cx="6115503" cy="6119380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06190" y="9525759"/>
            <a:ext cx="5542867" cy="321972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8336882" y="3808043"/>
            <a:ext cx="9733737" cy="5396141"/>
            <a:chOff x="8336882" y="3808043"/>
            <a:chExt cx="9733737" cy="539614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336882" y="3808043"/>
              <a:ext cx="9733737" cy="539614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548691" y="6240567"/>
            <a:ext cx="740571" cy="740571"/>
            <a:chOff x="7548691" y="6240567"/>
            <a:chExt cx="740571" cy="740571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548691" y="6240567"/>
              <a:ext cx="740571" cy="740571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206011" y="3214534"/>
            <a:ext cx="3622367" cy="543767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905715" y="3214534"/>
            <a:ext cx="4008368" cy="543768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07472" y="1059491"/>
            <a:ext cx="8744886" cy="113197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13068" y="2134689"/>
            <a:ext cx="924883" cy="73831"/>
            <a:chOff x="1313068" y="2134689"/>
            <a:chExt cx="924883" cy="7383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13068" y="2134689"/>
              <a:ext cx="924883" cy="73831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276030" y="2458554"/>
            <a:ext cx="9230069" cy="707238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38547" y="5239276"/>
            <a:ext cx="1591579" cy="43719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56647" y="4291186"/>
            <a:ext cx="3389337" cy="3264576"/>
            <a:chOff x="456647" y="4291186"/>
            <a:chExt cx="3389337" cy="326457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56647" y="4291186"/>
              <a:ext cx="3389337" cy="326457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081600" y="4277291"/>
            <a:ext cx="3330643" cy="3282473"/>
            <a:chOff x="4081600" y="4277291"/>
            <a:chExt cx="3330643" cy="328247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081600" y="4277291"/>
              <a:ext cx="3330643" cy="328247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323392" y="4196153"/>
            <a:ext cx="2014237" cy="331829"/>
            <a:chOff x="3323392" y="4196153"/>
            <a:chExt cx="2014237" cy="33182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2400000">
              <a:off x="3323392" y="4196153"/>
              <a:ext cx="2014237" cy="33182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701615" y="4289980"/>
            <a:ext cx="2152083" cy="331829"/>
            <a:chOff x="1701615" y="4289980"/>
            <a:chExt cx="2152083" cy="33182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3440000">
              <a:off x="1701615" y="4289980"/>
              <a:ext cx="2152083" cy="33182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78873" y="4464086"/>
            <a:ext cx="1344884" cy="1344884"/>
            <a:chOff x="1478873" y="4464086"/>
            <a:chExt cx="1344884" cy="134488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78873" y="4464086"/>
              <a:ext cx="1344884" cy="134488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536214" y="4525373"/>
            <a:ext cx="1344884" cy="1344884"/>
            <a:chOff x="4536214" y="4525373"/>
            <a:chExt cx="1344884" cy="1344884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536214" y="4525373"/>
              <a:ext cx="1344884" cy="134488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07472" y="1059491"/>
            <a:ext cx="5667031" cy="113197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13068" y="2134689"/>
            <a:ext cx="924883" cy="73831"/>
            <a:chOff x="1313068" y="2134689"/>
            <a:chExt cx="924883" cy="7383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13068" y="2134689"/>
              <a:ext cx="924883" cy="73831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79304" y="5142424"/>
            <a:ext cx="1591579" cy="43719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007110" y="2763242"/>
            <a:ext cx="3389337" cy="3264576"/>
            <a:chOff x="2007110" y="2763242"/>
            <a:chExt cx="3389337" cy="326457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007110" y="2763242"/>
              <a:ext cx="3389337" cy="326457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007110" y="6490510"/>
            <a:ext cx="3284558" cy="3237054"/>
            <a:chOff x="2007110" y="6490510"/>
            <a:chExt cx="3284558" cy="323705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007110" y="6490510"/>
              <a:ext cx="3284558" cy="323705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648263" y="2751527"/>
            <a:ext cx="4635553" cy="3286139"/>
            <a:chOff x="5648263" y="2751527"/>
            <a:chExt cx="4635553" cy="328613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648263" y="2751527"/>
              <a:ext cx="4635553" cy="328613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686358" y="6510042"/>
            <a:ext cx="4551866" cy="3236731"/>
            <a:chOff x="5686358" y="6510042"/>
            <a:chExt cx="4551866" cy="323673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686358" y="6510042"/>
              <a:ext cx="4551866" cy="323673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489898" y="2754041"/>
            <a:ext cx="3346831" cy="3283947"/>
            <a:chOff x="10489898" y="2754041"/>
            <a:chExt cx="3346831" cy="3283947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489898" y="2754041"/>
              <a:ext cx="3346831" cy="328394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589081" y="6509880"/>
            <a:ext cx="3247648" cy="3234088"/>
            <a:chOff x="10589081" y="6509880"/>
            <a:chExt cx="3247648" cy="3234088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589081" y="6509880"/>
              <a:ext cx="3247648" cy="3234088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63551" y="4149299"/>
            <a:ext cx="1319443" cy="545091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63551" y="7862804"/>
            <a:ext cx="1303260" cy="549448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4217318" y="3911004"/>
            <a:ext cx="3551880" cy="1070855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4217318" y="7547032"/>
            <a:ext cx="3175934" cy="107085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07472" y="1059491"/>
            <a:ext cx="5667031" cy="113197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13068" y="2134689"/>
            <a:ext cx="924883" cy="73831"/>
            <a:chOff x="1313068" y="2134689"/>
            <a:chExt cx="924883" cy="7383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13068" y="2134689"/>
              <a:ext cx="924883" cy="73831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79304" y="5142424"/>
            <a:ext cx="1591579" cy="43719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63551" y="4149299"/>
            <a:ext cx="1319443" cy="545091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63551" y="7862804"/>
            <a:ext cx="1303260" cy="54944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217318" y="3911004"/>
            <a:ext cx="3551880" cy="107085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217318" y="7547032"/>
            <a:ext cx="3549079" cy="107085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007110" y="2751527"/>
            <a:ext cx="3284558" cy="3263769"/>
            <a:chOff x="2007110" y="2751527"/>
            <a:chExt cx="3284558" cy="326376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007110" y="2751527"/>
              <a:ext cx="3284558" cy="326376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647603" y="2754041"/>
            <a:ext cx="4689367" cy="3252860"/>
            <a:chOff x="5647603" y="2754041"/>
            <a:chExt cx="4689367" cy="325286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647603" y="2754041"/>
              <a:ext cx="4689367" cy="325286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481355" y="2732156"/>
            <a:ext cx="3355373" cy="3292460"/>
            <a:chOff x="10481355" y="2732156"/>
            <a:chExt cx="3355373" cy="329246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481355" y="2732156"/>
              <a:ext cx="3355373" cy="329246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007110" y="6507900"/>
            <a:ext cx="3284558" cy="3277613"/>
            <a:chOff x="2007110" y="6507900"/>
            <a:chExt cx="3284558" cy="327761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007110" y="6507900"/>
              <a:ext cx="3284558" cy="327761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647603" y="6509880"/>
            <a:ext cx="4563596" cy="3268615"/>
            <a:chOff x="5647603" y="6509880"/>
            <a:chExt cx="4563596" cy="326861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647603" y="6509880"/>
              <a:ext cx="4563596" cy="326861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481355" y="6493053"/>
            <a:ext cx="3355373" cy="3292460"/>
            <a:chOff x="10481355" y="6493053"/>
            <a:chExt cx="3355373" cy="3292460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481355" y="6493053"/>
              <a:ext cx="3355373" cy="329246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07472" y="1059491"/>
            <a:ext cx="5667031" cy="113197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13068" y="2134689"/>
            <a:ext cx="924883" cy="73831"/>
            <a:chOff x="1313068" y="2134689"/>
            <a:chExt cx="924883" cy="7383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13068" y="2134689"/>
              <a:ext cx="924883" cy="73831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79304" y="5142424"/>
            <a:ext cx="1591579" cy="43719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63551" y="4149299"/>
            <a:ext cx="1319443" cy="545091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63551" y="7862804"/>
            <a:ext cx="1303260" cy="54944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217318" y="3911004"/>
            <a:ext cx="3551880" cy="107085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217318" y="7547032"/>
            <a:ext cx="3363907" cy="107085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007110" y="2751527"/>
            <a:ext cx="3284558" cy="3284558"/>
            <a:chOff x="2007110" y="2751527"/>
            <a:chExt cx="3284558" cy="32845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007110" y="2751527"/>
              <a:ext cx="3284558" cy="32845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686358" y="2754041"/>
            <a:ext cx="4649019" cy="3308761"/>
            <a:chOff x="5686358" y="2754041"/>
            <a:chExt cx="4649019" cy="330876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686358" y="2754041"/>
              <a:ext cx="4649019" cy="330876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569387" y="2772719"/>
            <a:ext cx="3247648" cy="3227222"/>
            <a:chOff x="10569387" y="2772719"/>
            <a:chExt cx="3247648" cy="322722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569387" y="2772719"/>
              <a:ext cx="3247648" cy="322722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007110" y="6533302"/>
            <a:ext cx="3274874" cy="3213470"/>
            <a:chOff x="2007110" y="6533302"/>
            <a:chExt cx="3274874" cy="321347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007110" y="6533302"/>
              <a:ext cx="3274874" cy="321347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686358" y="6509880"/>
            <a:ext cx="4564105" cy="3270014"/>
            <a:chOff x="5686358" y="6509880"/>
            <a:chExt cx="4564105" cy="3270014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686358" y="6509880"/>
              <a:ext cx="4564105" cy="327001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569387" y="6526359"/>
            <a:ext cx="3247648" cy="3220414"/>
            <a:chOff x="10569387" y="6526359"/>
            <a:chExt cx="3247648" cy="3220414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569387" y="6526359"/>
              <a:ext cx="3247648" cy="32204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07472" y="1059491"/>
            <a:ext cx="5667031" cy="113197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13068" y="2134689"/>
            <a:ext cx="924883" cy="73831"/>
            <a:chOff x="1313068" y="2134689"/>
            <a:chExt cx="924883" cy="7383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13068" y="2134689"/>
              <a:ext cx="924883" cy="73831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79304" y="5142424"/>
            <a:ext cx="1591579" cy="43719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63551" y="4149299"/>
            <a:ext cx="1319443" cy="545091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63551" y="7862804"/>
            <a:ext cx="1303260" cy="54944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217318" y="3911004"/>
            <a:ext cx="3551880" cy="107085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217318" y="7547032"/>
            <a:ext cx="3549079" cy="107085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987739" y="2770897"/>
            <a:ext cx="3303928" cy="3221673"/>
            <a:chOff x="1987739" y="2770897"/>
            <a:chExt cx="3303928" cy="322167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987739" y="2770897"/>
              <a:ext cx="3303928" cy="322167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686358" y="2754041"/>
            <a:ext cx="4551866" cy="3212278"/>
            <a:chOff x="5686358" y="2754041"/>
            <a:chExt cx="4551866" cy="321227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686358" y="2754041"/>
              <a:ext cx="4551866" cy="321227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589081" y="2770897"/>
            <a:ext cx="3228277" cy="3194296"/>
            <a:chOff x="10589081" y="2770897"/>
            <a:chExt cx="3228277" cy="319429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589081" y="2770897"/>
              <a:ext cx="3228277" cy="319429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007110" y="6516730"/>
            <a:ext cx="3284558" cy="3230042"/>
            <a:chOff x="2007110" y="6516730"/>
            <a:chExt cx="3284558" cy="323004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007110" y="6516730"/>
              <a:ext cx="3284558" cy="323004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686358" y="6518249"/>
            <a:ext cx="4551866" cy="3260120"/>
            <a:chOff x="5686358" y="6518249"/>
            <a:chExt cx="4551866" cy="3260120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686358" y="6518249"/>
              <a:ext cx="4551866" cy="326012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589081" y="6571635"/>
            <a:ext cx="3228277" cy="3175137"/>
            <a:chOff x="10589081" y="6571635"/>
            <a:chExt cx="3228277" cy="3175137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589081" y="6571635"/>
              <a:ext cx="3228277" cy="317513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07472" y="1059491"/>
            <a:ext cx="5667031" cy="113197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13068" y="2134689"/>
            <a:ext cx="924883" cy="73831"/>
            <a:chOff x="1313068" y="2134689"/>
            <a:chExt cx="924883" cy="7383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13068" y="2134689"/>
              <a:ext cx="924883" cy="73831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79304" y="5142424"/>
            <a:ext cx="1591579" cy="43719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63551" y="4149299"/>
            <a:ext cx="1319443" cy="545091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63551" y="7862804"/>
            <a:ext cx="1303260" cy="54944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217318" y="3911004"/>
            <a:ext cx="3551880" cy="107085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217318" y="7547032"/>
            <a:ext cx="3361106" cy="107085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007110" y="2761696"/>
            <a:ext cx="3294241" cy="3232858"/>
            <a:chOff x="2007110" y="2761696"/>
            <a:chExt cx="3294241" cy="32328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007110" y="2761696"/>
              <a:ext cx="3294241" cy="32328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686358" y="2753251"/>
            <a:ext cx="4551866" cy="3210691"/>
            <a:chOff x="5686358" y="2753251"/>
            <a:chExt cx="4551866" cy="321069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686358" y="2753251"/>
              <a:ext cx="4551866" cy="321069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589081" y="2761696"/>
            <a:ext cx="3247648" cy="3180548"/>
            <a:chOff x="10589081" y="2761696"/>
            <a:chExt cx="3247648" cy="318054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589081" y="2761696"/>
              <a:ext cx="3247648" cy="318054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007110" y="6487354"/>
            <a:ext cx="3294241" cy="3259418"/>
            <a:chOff x="2007110" y="6487354"/>
            <a:chExt cx="3294241" cy="325941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007110" y="6487354"/>
              <a:ext cx="3294241" cy="325941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686358" y="6509488"/>
            <a:ext cx="4551866" cy="3235497"/>
            <a:chOff x="5686358" y="6509488"/>
            <a:chExt cx="4551866" cy="3235497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686358" y="6509488"/>
              <a:ext cx="4551866" cy="323549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559819" y="6504576"/>
            <a:ext cx="3276909" cy="3242196"/>
            <a:chOff x="10559819" y="6504576"/>
            <a:chExt cx="3276909" cy="3242196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559819" y="6504576"/>
              <a:ext cx="3276909" cy="324219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07472" y="1059491"/>
            <a:ext cx="4715017" cy="113197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13068" y="2134689"/>
            <a:ext cx="924883" cy="73831"/>
            <a:chOff x="1313068" y="2134689"/>
            <a:chExt cx="924883" cy="7383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13068" y="2134689"/>
              <a:ext cx="924883" cy="73831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79304" y="5142424"/>
            <a:ext cx="1591579" cy="43719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4086708" y="3163517"/>
            <a:ext cx="22751534" cy="4570727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73861" y="3104966"/>
            <a:ext cx="2940628" cy="54975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77012" y="7313854"/>
            <a:ext cx="11869612" cy="157234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004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23550" y="4507946"/>
            <a:ext cx="9247608" cy="248206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55925" y="6731969"/>
            <a:ext cx="917569" cy="73247"/>
            <a:chOff x="1255925" y="6731969"/>
            <a:chExt cx="917569" cy="7324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55925" y="6731969"/>
              <a:ext cx="917569" cy="73247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673578" y="6309150"/>
            <a:ext cx="3293583" cy="358681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790476" y="-561181"/>
            <a:ext cx="5151007" cy="6868101"/>
            <a:chOff x="11790476" y="-561181"/>
            <a:chExt cx="5151007" cy="686810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790476" y="-561181"/>
              <a:ext cx="5151007" cy="686810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07472" y="1059491"/>
            <a:ext cx="4715017" cy="113197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13068" y="2134689"/>
            <a:ext cx="924883" cy="73831"/>
            <a:chOff x="1313068" y="2134689"/>
            <a:chExt cx="924883" cy="7383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13068" y="2134689"/>
              <a:ext cx="924883" cy="73831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79304" y="5142424"/>
            <a:ext cx="1591579" cy="43719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4086708" y="3163517"/>
            <a:ext cx="22751534" cy="4570727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73861" y="3104966"/>
            <a:ext cx="2940628" cy="54975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77013" y="7313851"/>
            <a:ext cx="12683159" cy="1556161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07472" y="1059491"/>
            <a:ext cx="2739761" cy="113197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13068" y="2134689"/>
            <a:ext cx="924883" cy="73831"/>
            <a:chOff x="1313068" y="2134689"/>
            <a:chExt cx="924883" cy="7383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13068" y="2134689"/>
              <a:ext cx="924883" cy="73831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08118" y="4851867"/>
            <a:ext cx="1591579" cy="43719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92215" y="2803949"/>
            <a:ext cx="8074483" cy="677126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11262" y="3762311"/>
            <a:ext cx="10958877" cy="249631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313067" y="6667814"/>
            <a:ext cx="7548494" cy="3101446"/>
            <a:chOff x="1313067" y="6667814"/>
            <a:chExt cx="7548494" cy="310144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13067" y="6667814"/>
              <a:ext cx="7548494" cy="310144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403934" y="6273712"/>
            <a:ext cx="7565481" cy="3495548"/>
            <a:chOff x="9403934" y="6273712"/>
            <a:chExt cx="7565481" cy="349554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403934" y="6273712"/>
              <a:ext cx="7565481" cy="349554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637489" y="6284455"/>
            <a:ext cx="2029262" cy="485769"/>
            <a:chOff x="15637489" y="6284455"/>
            <a:chExt cx="2029262" cy="48576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637489" y="6284455"/>
              <a:ext cx="2029262" cy="48576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004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641225" y="2218911"/>
            <a:ext cx="11196344" cy="249106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754858" y="7894496"/>
            <a:ext cx="2480683" cy="40781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6242963" y="6731969"/>
            <a:ext cx="917569" cy="73247"/>
            <a:chOff x="16242963" y="6731969"/>
            <a:chExt cx="917569" cy="73247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242963" y="6731969"/>
              <a:ext cx="917569" cy="73247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19978" y="6359902"/>
            <a:ext cx="3095183" cy="360134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55925" y="-561181"/>
            <a:ext cx="5151007" cy="6868101"/>
            <a:chOff x="1255925" y="-561181"/>
            <a:chExt cx="5151007" cy="686810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55925" y="-561181"/>
              <a:ext cx="5151007" cy="686810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07472" y="1059491"/>
            <a:ext cx="2700339" cy="113197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13068" y="2134689"/>
            <a:ext cx="924883" cy="73831"/>
            <a:chOff x="1313068" y="2134689"/>
            <a:chExt cx="924883" cy="7383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13068" y="2134689"/>
              <a:ext cx="924883" cy="73831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52831" y="5456036"/>
            <a:ext cx="1589623" cy="43665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36878" y="2798552"/>
            <a:ext cx="3386003" cy="746458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55925" y="3756914"/>
            <a:ext cx="5948538" cy="131610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15774" y="6758948"/>
            <a:ext cx="2813252" cy="36941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446213" y="6354808"/>
            <a:ext cx="3715503" cy="9512"/>
            <a:chOff x="1446213" y="6354808"/>
            <a:chExt cx="3715503" cy="951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0800000">
              <a:off x="1446213" y="6354808"/>
              <a:ext cx="3715503" cy="9512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57698" y="5584171"/>
            <a:ext cx="1630487" cy="597954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034124" y="6749396"/>
            <a:ext cx="1513197" cy="35703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064566" y="6345256"/>
            <a:ext cx="3715503" cy="9512"/>
            <a:chOff x="5064566" y="6345256"/>
            <a:chExt cx="3715503" cy="9512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0800000">
              <a:off x="5064566" y="6345256"/>
              <a:ext cx="3715503" cy="9512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097010" y="5584171"/>
            <a:ext cx="787431" cy="522773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245753" y="6436965"/>
            <a:ext cx="3932950" cy="73426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309358" y="5991836"/>
            <a:ext cx="3715503" cy="9512"/>
            <a:chOff x="9309358" y="5991836"/>
            <a:chExt cx="3715503" cy="951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10800000">
              <a:off x="9309358" y="5991836"/>
              <a:ext cx="3715503" cy="9512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8230533" y="5584171"/>
            <a:ext cx="3464148" cy="593084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3448514" y="6616930"/>
            <a:ext cx="1457180" cy="41060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3307502" y="5991836"/>
            <a:ext cx="3715503" cy="9512"/>
            <a:chOff x="13307502" y="5991836"/>
            <a:chExt cx="3715503" cy="9512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-10800000">
              <a:off x="13307502" y="5991836"/>
              <a:ext cx="3715503" cy="9512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3433295" y="5584171"/>
            <a:ext cx="1917670" cy="59795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155121" y="5283166"/>
            <a:ext cx="15810741" cy="57143"/>
            <a:chOff x="1155121" y="5283166"/>
            <a:chExt cx="15810741" cy="5714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-10800000">
              <a:off x="1155121" y="5283166"/>
              <a:ext cx="15810741" cy="5714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886962" y="7225253"/>
            <a:ext cx="13786213" cy="3034167"/>
            <a:chOff x="1886962" y="7225253"/>
            <a:chExt cx="13786213" cy="3034167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886962" y="7225253"/>
              <a:ext cx="13786213" cy="303416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07472" y="1059491"/>
            <a:ext cx="2700339" cy="113197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13068" y="2134689"/>
            <a:ext cx="924883" cy="73831"/>
            <a:chOff x="1313068" y="2134689"/>
            <a:chExt cx="924883" cy="7383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13068" y="2134689"/>
              <a:ext cx="924883" cy="73831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08118" y="4851867"/>
            <a:ext cx="1591579" cy="43719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55925" y="2782601"/>
            <a:ext cx="10203170" cy="69693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33052" y="4889961"/>
            <a:ext cx="8474212" cy="2317990"/>
            <a:chOff x="533052" y="4889961"/>
            <a:chExt cx="8474212" cy="231799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3052" y="4889961"/>
              <a:ext cx="8474212" cy="231799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80908" y="7447276"/>
            <a:ext cx="8426356" cy="2289933"/>
            <a:chOff x="580908" y="7447276"/>
            <a:chExt cx="8426356" cy="228993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80908" y="7447276"/>
              <a:ext cx="8426356" cy="228993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394673" y="4889961"/>
            <a:ext cx="8600964" cy="2317990"/>
            <a:chOff x="9394673" y="4889961"/>
            <a:chExt cx="8600964" cy="231799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394673" y="4889961"/>
              <a:ext cx="8600964" cy="231799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394673" y="7447276"/>
            <a:ext cx="8600964" cy="2322108"/>
            <a:chOff x="9394673" y="7447276"/>
            <a:chExt cx="8600964" cy="232210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394673" y="7447276"/>
              <a:ext cx="8600964" cy="2322108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336723" y="4061514"/>
            <a:ext cx="939746" cy="670270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006090" y="4061514"/>
            <a:ext cx="1712936" cy="670651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07472" y="1059491"/>
            <a:ext cx="2739761" cy="113197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13068" y="2134689"/>
            <a:ext cx="924883" cy="73831"/>
            <a:chOff x="1313068" y="2134689"/>
            <a:chExt cx="924883" cy="7383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13068" y="2134689"/>
              <a:ext cx="924883" cy="73831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08118" y="4851867"/>
            <a:ext cx="1591579" cy="43719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39744" y="3268849"/>
            <a:ext cx="3424943" cy="672555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94343" y="4380089"/>
            <a:ext cx="8622650" cy="331478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181598" y="6212465"/>
            <a:ext cx="3753753" cy="3684876"/>
            <a:chOff x="9181598" y="6212465"/>
            <a:chExt cx="3753753" cy="368487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181598" y="6212465"/>
              <a:ext cx="3753753" cy="368487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148426" y="6212465"/>
            <a:ext cx="3785903" cy="3674301"/>
            <a:chOff x="13148426" y="6212465"/>
            <a:chExt cx="3785903" cy="367430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148426" y="6212465"/>
              <a:ext cx="3785903" cy="367430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213678" y="6822777"/>
            <a:ext cx="1655398" cy="949818"/>
            <a:chOff x="14213678" y="6822777"/>
            <a:chExt cx="1655398" cy="94981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213678" y="6822777"/>
              <a:ext cx="1655398" cy="949818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888669" y="5134916"/>
            <a:ext cx="4567380" cy="1053116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07472" y="1059491"/>
            <a:ext cx="2739761" cy="113197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13068" y="2134689"/>
            <a:ext cx="924883" cy="73831"/>
            <a:chOff x="1313068" y="2134689"/>
            <a:chExt cx="924883" cy="7383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13068" y="2134689"/>
              <a:ext cx="924883" cy="73831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08118" y="4851867"/>
            <a:ext cx="1591579" cy="43719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78443" y="2513401"/>
            <a:ext cx="3432984" cy="675222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33038" y="3175676"/>
            <a:ext cx="7636511" cy="85938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67588" y="5162228"/>
            <a:ext cx="8042824" cy="2163733"/>
            <a:chOff x="867588" y="5162228"/>
            <a:chExt cx="8042824" cy="216373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67588" y="5162228"/>
              <a:ext cx="8042824" cy="216373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688185" y="5245508"/>
            <a:ext cx="7682718" cy="2080453"/>
            <a:chOff x="9688185" y="5245508"/>
            <a:chExt cx="7682718" cy="208045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688185" y="5245508"/>
              <a:ext cx="7682718" cy="208045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688185" y="7674629"/>
            <a:ext cx="7682718" cy="2073114"/>
            <a:chOff x="9688185" y="7674629"/>
            <a:chExt cx="7682718" cy="207311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688185" y="7674629"/>
              <a:ext cx="7682718" cy="20731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98583" y="7674629"/>
            <a:ext cx="8011829" cy="2166900"/>
            <a:chOff x="898583" y="7674629"/>
            <a:chExt cx="8011829" cy="2166900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98583" y="7674629"/>
              <a:ext cx="8011829" cy="2166900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402388" y="4471270"/>
            <a:ext cx="4896360" cy="696936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376287" y="4574125"/>
            <a:ext cx="3900402" cy="672936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07472" y="1059491"/>
            <a:ext cx="2739761" cy="113197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13068" y="2134689"/>
            <a:ext cx="924883" cy="73831"/>
            <a:chOff x="1313068" y="2134689"/>
            <a:chExt cx="924883" cy="7383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13068" y="2134689"/>
              <a:ext cx="924883" cy="73831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34794" y="2625877"/>
            <a:ext cx="1591579" cy="43719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74811" y="4833421"/>
            <a:ext cx="12881630" cy="2493017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55763" y="3558019"/>
            <a:ext cx="1243697" cy="67027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3447848" y="4595685"/>
            <a:ext cx="1706415" cy="862754"/>
            <a:chOff x="13447848" y="4595685"/>
            <a:chExt cx="1706415" cy="86275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6200000">
              <a:off x="13447848" y="4595685"/>
              <a:ext cx="1706415" cy="86275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024643" y="1165086"/>
            <a:ext cx="3427272" cy="3483457"/>
            <a:chOff x="14024643" y="1165086"/>
            <a:chExt cx="3427272" cy="348345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024643" y="1165086"/>
              <a:ext cx="3427272" cy="3483457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984627" y="4097342"/>
            <a:ext cx="733191" cy="693507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004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641225" y="2218911"/>
            <a:ext cx="11235006" cy="249106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528191" y="7894496"/>
            <a:ext cx="2708982" cy="408961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19978" y="6359902"/>
            <a:ext cx="3095183" cy="360134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55925" y="-561181"/>
            <a:ext cx="5151007" cy="6868101"/>
            <a:chOff x="1255925" y="-561181"/>
            <a:chExt cx="5151007" cy="686810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55925" y="-561181"/>
              <a:ext cx="5151007" cy="686810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13067" y="1165086"/>
            <a:ext cx="4570697" cy="1078031"/>
            <a:chOff x="1313067" y="1165086"/>
            <a:chExt cx="4570697" cy="107803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07472" y="1059491"/>
              <a:ext cx="1858525" cy="1132676"/>
            </a:xfrm>
            <a:prstGeom prst="rect">
              <a:avLst/>
            </a:prstGeom>
          </p:spPr>
        </p:pic>
        <p:grpSp>
          <p:nvGrpSpPr>
            <p:cNvPr id="1002" name="그룹 1002"/>
            <p:cNvGrpSpPr/>
            <p:nvPr/>
          </p:nvGrpSpPr>
          <p:grpSpPr>
            <a:xfrm>
              <a:off x="1313068" y="2134689"/>
              <a:ext cx="924883" cy="73831"/>
              <a:chOff x="1313068" y="2134689"/>
              <a:chExt cx="924883" cy="73831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313068" y="2134689"/>
                <a:ext cx="924883" cy="73831"/>
              </a:xfrm>
              <a:prstGeom prst="rect">
                <a:avLst/>
              </a:prstGeom>
            </p:spPr>
          </p:pic>
        </p:grpSp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704925" y="2270744"/>
            <a:ext cx="6282989" cy="410631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28330" y="5050985"/>
            <a:ext cx="1591579" cy="43719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04153" y="3367899"/>
            <a:ext cx="7810741" cy="5149510"/>
            <a:chOff x="304153" y="3367899"/>
            <a:chExt cx="7810741" cy="514951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04153" y="3367899"/>
              <a:ext cx="7810741" cy="51495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619048" y="7263629"/>
            <a:ext cx="9260126" cy="1455344"/>
            <a:chOff x="7619048" y="7263629"/>
            <a:chExt cx="9260126" cy="145534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493334" y="7233153"/>
              <a:ext cx="2902187" cy="1490454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584763" y="8359325"/>
              <a:ext cx="1471035" cy="462501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74972" y="3786054"/>
            <a:ext cx="4394387" cy="1212492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922617" y="3601275"/>
            <a:ext cx="8942742" cy="744761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619048" y="3688019"/>
            <a:ext cx="9260126" cy="1120620"/>
            <a:chOff x="7619048" y="3688019"/>
            <a:chExt cx="9260126" cy="112062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493334" y="3657544"/>
              <a:ext cx="7318940" cy="1134902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584763" y="4448990"/>
              <a:ext cx="1570139" cy="46250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619048" y="5671876"/>
            <a:ext cx="9260126" cy="1091931"/>
            <a:chOff x="7619048" y="5671876"/>
            <a:chExt cx="9260126" cy="109193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493334" y="5641401"/>
              <a:ext cx="6696540" cy="1134902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584763" y="6404159"/>
              <a:ext cx="1971625" cy="3971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13067" y="1165086"/>
            <a:ext cx="4534551" cy="1902391"/>
            <a:chOff x="1313067" y="1165086"/>
            <a:chExt cx="4534551" cy="190239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08307" y="1060326"/>
              <a:ext cx="3862390" cy="1965028"/>
            </a:xfrm>
            <a:prstGeom prst="rect">
              <a:avLst/>
            </a:prstGeom>
          </p:spPr>
        </p:pic>
        <p:grpSp>
          <p:nvGrpSpPr>
            <p:cNvPr id="1005" name="그룹 1005"/>
            <p:cNvGrpSpPr/>
            <p:nvPr/>
          </p:nvGrpSpPr>
          <p:grpSpPr>
            <a:xfrm>
              <a:off x="1313068" y="2959508"/>
              <a:ext cx="917569" cy="73247"/>
              <a:chOff x="1313068" y="2959508"/>
              <a:chExt cx="917569" cy="73247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313068" y="2959508"/>
                <a:ext cx="917569" cy="73247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7617143" y="1971903"/>
            <a:ext cx="9260126" cy="1101497"/>
            <a:chOff x="7617143" y="1971903"/>
            <a:chExt cx="9260126" cy="1101497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491429" y="1941428"/>
              <a:ext cx="5773940" cy="1134902"/>
            </a:xfrm>
            <a:prstGeom prst="rect">
              <a:avLst/>
            </a:prstGeom>
          </p:spPr>
        </p:pic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582858" y="2713752"/>
              <a:ext cx="1740301" cy="39715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47619" y="3200000"/>
            <a:ext cx="20647619" cy="7257143"/>
            <a:chOff x="-247619" y="3200000"/>
            <a:chExt cx="20647619" cy="725714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47619" y="3200000"/>
              <a:ext cx="20647619" cy="72571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13067" y="1165086"/>
            <a:ext cx="4534551" cy="1035182"/>
            <a:chOff x="1313067" y="1165086"/>
            <a:chExt cx="4534551" cy="103518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08307" y="1060326"/>
              <a:ext cx="1843828" cy="1123719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1313068" y="2127021"/>
              <a:ext cx="917569" cy="73247"/>
              <a:chOff x="1313068" y="2127021"/>
              <a:chExt cx="917569" cy="73247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313068" y="2127021"/>
                <a:ext cx="917569" cy="73247"/>
              </a:xfrm>
              <a:prstGeom prst="rect">
                <a:avLst/>
              </a:prstGeom>
            </p:spPr>
          </p:pic>
        </p:grpSp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82591" y="5700729"/>
            <a:ext cx="5831230" cy="39485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313068" y="5998420"/>
            <a:ext cx="3715503" cy="9524"/>
            <a:chOff x="1313068" y="5998420"/>
            <a:chExt cx="3715503" cy="952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1313068" y="5998420"/>
              <a:ext cx="3715503" cy="9524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67353" y="5155315"/>
            <a:ext cx="3172269" cy="593815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278887" y="5643582"/>
            <a:ext cx="5158462" cy="36113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309358" y="5991266"/>
            <a:ext cx="3715503" cy="9524"/>
            <a:chOff x="9309358" y="5991266"/>
            <a:chExt cx="3715503" cy="952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0800000">
              <a:off x="9309358" y="5991266"/>
              <a:ext cx="3715503" cy="9524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263649" y="5155315"/>
            <a:ext cx="3047851" cy="59869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313068" y="4336268"/>
            <a:ext cx="15810741" cy="57143"/>
            <a:chOff x="1313068" y="4336268"/>
            <a:chExt cx="15810741" cy="57143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0800000">
              <a:off x="1313068" y="4336268"/>
              <a:ext cx="15810741" cy="5714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87586" y="6194019"/>
            <a:ext cx="5471226" cy="4091695"/>
            <a:chOff x="1487586" y="6194019"/>
            <a:chExt cx="5471226" cy="4091695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87586" y="6194019"/>
              <a:ext cx="5471226" cy="409169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654603" y="6021219"/>
            <a:ext cx="6473857" cy="4109155"/>
            <a:chOff x="9654603" y="6021219"/>
            <a:chExt cx="6473857" cy="4109155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654603" y="6021219"/>
              <a:ext cx="6473857" cy="410915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47619" y="3200000"/>
            <a:ext cx="20647619" cy="7257143"/>
            <a:chOff x="-247619" y="3200000"/>
            <a:chExt cx="20647619" cy="725714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47619" y="3200000"/>
              <a:ext cx="20647619" cy="72571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13067" y="1165086"/>
            <a:ext cx="4534551" cy="1035182"/>
            <a:chOff x="1313067" y="1165086"/>
            <a:chExt cx="4534551" cy="103518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08307" y="1060326"/>
              <a:ext cx="1843828" cy="1123719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1313068" y="2127021"/>
              <a:ext cx="917569" cy="73247"/>
              <a:chOff x="1313068" y="2127021"/>
              <a:chExt cx="917569" cy="73247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313068" y="2127021"/>
                <a:ext cx="917569" cy="73247"/>
              </a:xfrm>
              <a:prstGeom prst="rect">
                <a:avLst/>
              </a:prstGeom>
            </p:spPr>
          </p:pic>
        </p:grpSp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82591" y="5747201"/>
            <a:ext cx="4875498" cy="72236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313068" y="5976952"/>
            <a:ext cx="3715503" cy="9524"/>
            <a:chOff x="1313068" y="5976952"/>
            <a:chExt cx="3715503" cy="952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1313068" y="5976952"/>
              <a:ext cx="3715503" cy="9524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67353" y="5155315"/>
            <a:ext cx="1760035" cy="593815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112382" y="5747201"/>
            <a:ext cx="7811341" cy="76157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309358" y="6002754"/>
            <a:ext cx="3715503" cy="9524"/>
            <a:chOff x="9309358" y="6002754"/>
            <a:chExt cx="3715503" cy="952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0800000">
              <a:off x="9309358" y="6002754"/>
              <a:ext cx="3715503" cy="9524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263649" y="5155315"/>
            <a:ext cx="3633284" cy="59869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313068" y="4336268"/>
            <a:ext cx="15810741" cy="57143"/>
            <a:chOff x="1313068" y="4336268"/>
            <a:chExt cx="15810741" cy="57143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0800000">
              <a:off x="1313068" y="4336268"/>
              <a:ext cx="15810741" cy="5714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76978" y="6709524"/>
            <a:ext cx="7863873" cy="2273442"/>
            <a:chOff x="1176978" y="6709524"/>
            <a:chExt cx="7863873" cy="2273442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76978" y="6709524"/>
              <a:ext cx="7863873" cy="227344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142857" y="7154166"/>
            <a:ext cx="4370351" cy="1384158"/>
            <a:chOff x="9142857" y="7154166"/>
            <a:chExt cx="4370351" cy="1384158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142857" y="7154166"/>
              <a:ext cx="4370351" cy="138415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309358" y="8982966"/>
            <a:ext cx="1072037" cy="740571"/>
            <a:chOff x="9309358" y="8982966"/>
            <a:chExt cx="1072037" cy="740571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309358" y="8982966"/>
              <a:ext cx="1072037" cy="740571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0524286" y="9177769"/>
            <a:ext cx="7147097" cy="361134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3565411" y="6709524"/>
            <a:ext cx="4090412" cy="2214107"/>
            <a:chOff x="13565411" y="6709524"/>
            <a:chExt cx="4090412" cy="2214107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3565411" y="6709524"/>
              <a:ext cx="4090412" cy="221410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07472" y="1059491"/>
            <a:ext cx="5399649" cy="113197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13069" y="2480205"/>
            <a:ext cx="1254463" cy="100141"/>
            <a:chOff x="1313069" y="2480205"/>
            <a:chExt cx="1254463" cy="10014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13069" y="2480205"/>
              <a:ext cx="1254463" cy="100141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704925" y="2270744"/>
            <a:ext cx="7232373" cy="454374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28330" y="5050985"/>
            <a:ext cx="1591579" cy="43719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98877" y="2580346"/>
            <a:ext cx="8121859" cy="2826937"/>
            <a:chOff x="398877" y="2580346"/>
            <a:chExt cx="8121859" cy="282693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98877" y="2580346"/>
              <a:ext cx="8121859" cy="282693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98877" y="5459752"/>
            <a:ext cx="8121859" cy="3048055"/>
            <a:chOff x="398877" y="5459752"/>
            <a:chExt cx="8121859" cy="304805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98877" y="5459752"/>
              <a:ext cx="8121859" cy="304805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07472" y="1059491"/>
            <a:ext cx="5399649" cy="113197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622674" y="2546115"/>
            <a:ext cx="13040367" cy="5193484"/>
            <a:chOff x="2622674" y="2546115"/>
            <a:chExt cx="13040367" cy="519348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22674" y="2546115"/>
              <a:ext cx="13040367" cy="519348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13067" y="1165086"/>
            <a:ext cx="4534551" cy="1035182"/>
            <a:chOff x="1313067" y="1165086"/>
            <a:chExt cx="4534551" cy="103518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08307" y="1060326"/>
              <a:ext cx="4460522" cy="1123019"/>
            </a:xfrm>
            <a:prstGeom prst="rect">
              <a:avLst/>
            </a:prstGeom>
          </p:spPr>
        </p:pic>
        <p:grpSp>
          <p:nvGrpSpPr>
            <p:cNvPr id="1002" name="그룹 1002"/>
            <p:cNvGrpSpPr/>
            <p:nvPr/>
          </p:nvGrpSpPr>
          <p:grpSpPr>
            <a:xfrm>
              <a:off x="1313068" y="2127021"/>
              <a:ext cx="917569" cy="73247"/>
              <a:chOff x="1313068" y="2127021"/>
              <a:chExt cx="917569" cy="73247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313068" y="2127021"/>
                <a:ext cx="917569" cy="73247"/>
              </a:xfrm>
              <a:prstGeom prst="rect">
                <a:avLst/>
              </a:prstGeom>
            </p:spPr>
          </p:pic>
        </p:grpSp>
      </p:grpSp>
      <p:grpSp>
        <p:nvGrpSpPr>
          <p:cNvPr id="1003" name="그룹 1003"/>
          <p:cNvGrpSpPr/>
          <p:nvPr/>
        </p:nvGrpSpPr>
        <p:grpSpPr>
          <a:xfrm>
            <a:off x="1313068" y="5976952"/>
            <a:ext cx="3715503" cy="9524"/>
            <a:chOff x="1313068" y="5976952"/>
            <a:chExt cx="3715503" cy="952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313068" y="5976952"/>
              <a:ext cx="3715503" cy="952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309358" y="6002754"/>
            <a:ext cx="3715503" cy="9524"/>
            <a:chOff x="9309358" y="6002754"/>
            <a:chExt cx="3715503" cy="952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9309358" y="6002754"/>
              <a:ext cx="3715503" cy="952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14003" y="2085978"/>
            <a:ext cx="9229137" cy="7999193"/>
            <a:chOff x="414003" y="2085978"/>
            <a:chExt cx="9229137" cy="799919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14003" y="2085978"/>
              <a:ext cx="9229137" cy="799919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852324" y="2200268"/>
            <a:ext cx="8058748" cy="7770614"/>
            <a:chOff x="9852324" y="2200268"/>
            <a:chExt cx="8058748" cy="777061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852324" y="2200268"/>
              <a:ext cx="8058748" cy="77706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13067" y="1165086"/>
            <a:ext cx="4534551" cy="1035182"/>
            <a:chOff x="1313067" y="1165086"/>
            <a:chExt cx="4534551" cy="103518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08307" y="1060326"/>
              <a:ext cx="4444082" cy="1123020"/>
            </a:xfrm>
            <a:prstGeom prst="rect">
              <a:avLst/>
            </a:prstGeom>
          </p:spPr>
        </p:pic>
        <p:grpSp>
          <p:nvGrpSpPr>
            <p:cNvPr id="1002" name="그룹 1002"/>
            <p:cNvGrpSpPr/>
            <p:nvPr/>
          </p:nvGrpSpPr>
          <p:grpSpPr>
            <a:xfrm>
              <a:off x="1313068" y="2127021"/>
              <a:ext cx="917569" cy="73247"/>
              <a:chOff x="1313068" y="2127021"/>
              <a:chExt cx="917569" cy="73247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313068" y="2127021"/>
                <a:ext cx="917569" cy="73247"/>
              </a:xfrm>
              <a:prstGeom prst="rect">
                <a:avLst/>
              </a:prstGeom>
            </p:spPr>
          </p:pic>
        </p:grpSp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38032" y="1090445"/>
            <a:ext cx="16209650" cy="8104825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13067" y="1165086"/>
            <a:ext cx="4534551" cy="1069461"/>
            <a:chOff x="1313067" y="1165086"/>
            <a:chExt cx="4534551" cy="106946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08307" y="1060326"/>
              <a:ext cx="3565122" cy="1123719"/>
            </a:xfrm>
            <a:prstGeom prst="rect">
              <a:avLst/>
            </a:prstGeom>
          </p:spPr>
        </p:pic>
        <p:grpSp>
          <p:nvGrpSpPr>
            <p:cNvPr id="1002" name="그룹 1002"/>
            <p:cNvGrpSpPr/>
            <p:nvPr/>
          </p:nvGrpSpPr>
          <p:grpSpPr>
            <a:xfrm>
              <a:off x="1313068" y="2127021"/>
              <a:ext cx="917569" cy="73247"/>
              <a:chOff x="1313068" y="2127021"/>
              <a:chExt cx="917569" cy="73247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313068" y="2127021"/>
                <a:ext cx="917569" cy="73247"/>
              </a:xfrm>
              <a:prstGeom prst="rect">
                <a:avLst/>
              </a:prstGeom>
            </p:spPr>
          </p:pic>
        </p:grpSp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86725" y="4748319"/>
            <a:ext cx="7381149" cy="341944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55925" y="3344945"/>
            <a:ext cx="1691603" cy="67522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004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641225" y="2218911"/>
            <a:ext cx="11351475" cy="293176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754858" y="7894496"/>
            <a:ext cx="2429482" cy="39444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6242963" y="6731969"/>
            <a:ext cx="917569" cy="73247"/>
            <a:chOff x="16242963" y="6731969"/>
            <a:chExt cx="917569" cy="73247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242963" y="6731969"/>
              <a:ext cx="917569" cy="73247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19980" y="6359901"/>
            <a:ext cx="3059240" cy="358681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55925" y="-561181"/>
            <a:ext cx="5151007" cy="6868101"/>
            <a:chOff x="1255925" y="-561181"/>
            <a:chExt cx="5151007" cy="686810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55925" y="-561181"/>
              <a:ext cx="5151007" cy="686810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47619" y="3200000"/>
            <a:ext cx="20647619" cy="7257143"/>
            <a:chOff x="-247619" y="3200000"/>
            <a:chExt cx="20647619" cy="725714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47619" y="3200000"/>
              <a:ext cx="20647619" cy="72571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13067" y="1165086"/>
            <a:ext cx="4534551" cy="1074090"/>
            <a:chOff x="1313067" y="1165086"/>
            <a:chExt cx="4534551" cy="107409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08307" y="1060326"/>
              <a:ext cx="4514923" cy="1404113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1313068" y="2127021"/>
              <a:ext cx="917569" cy="73247"/>
              <a:chOff x="1313068" y="2127021"/>
              <a:chExt cx="917569" cy="73247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313068" y="2127021"/>
                <a:ext cx="917569" cy="73247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1313067" y="5201029"/>
            <a:ext cx="3715505" cy="3342925"/>
            <a:chOff x="1313067" y="5201029"/>
            <a:chExt cx="3715505" cy="334292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82591" y="6408439"/>
              <a:ext cx="3709311" cy="2226940"/>
            </a:xfrm>
            <a:prstGeom prst="rect">
              <a:avLst/>
            </a:prstGeom>
          </p:spPr>
        </p:pic>
        <p:grpSp>
          <p:nvGrpSpPr>
            <p:cNvPr id="1005" name="그룹 1005"/>
            <p:cNvGrpSpPr/>
            <p:nvPr/>
          </p:nvGrpSpPr>
          <p:grpSpPr>
            <a:xfrm>
              <a:off x="1313068" y="6003802"/>
              <a:ext cx="3715503" cy="9524"/>
              <a:chOff x="1313068" y="6003802"/>
              <a:chExt cx="3715503" cy="9524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0800000">
                <a:off x="1313068" y="6003802"/>
                <a:ext cx="3715503" cy="9524"/>
              </a:xfrm>
              <a:prstGeom prst="rect">
                <a:avLst/>
              </a:prstGeom>
            </p:spPr>
          </p:pic>
        </p:grpSp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67353" y="5155315"/>
              <a:ext cx="2022348" cy="54763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311210" y="5201029"/>
            <a:ext cx="3715507" cy="3339675"/>
            <a:chOff x="5311210" y="5201029"/>
            <a:chExt cx="3715507" cy="333967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280738" y="6408439"/>
              <a:ext cx="3709311" cy="2226940"/>
            </a:xfrm>
            <a:prstGeom prst="rect">
              <a:avLst/>
            </a:prstGeom>
          </p:spPr>
        </p:pic>
        <p:grpSp>
          <p:nvGrpSpPr>
            <p:cNvPr id="1007" name="그룹 1007"/>
            <p:cNvGrpSpPr/>
            <p:nvPr/>
          </p:nvGrpSpPr>
          <p:grpSpPr>
            <a:xfrm>
              <a:off x="5311213" y="6003802"/>
              <a:ext cx="3715503" cy="9524"/>
              <a:chOff x="5311213" y="6003802"/>
              <a:chExt cx="3715503" cy="9524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10800000">
                <a:off x="5311213" y="6003802"/>
                <a:ext cx="3715503" cy="9524"/>
              </a:xfrm>
              <a:prstGeom prst="rect">
                <a:avLst/>
              </a:prstGeom>
            </p:spPr>
          </p:pic>
        </p:grpSp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255973" y="5155315"/>
              <a:ext cx="3542358" cy="55715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309358" y="5201029"/>
            <a:ext cx="3715503" cy="3339675"/>
            <a:chOff x="9309358" y="5201029"/>
            <a:chExt cx="3715503" cy="3339675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278882" y="6408439"/>
              <a:ext cx="3709311" cy="2226940"/>
            </a:xfrm>
            <a:prstGeom prst="rect">
              <a:avLst/>
            </a:prstGeom>
          </p:spPr>
        </p:pic>
        <p:grpSp>
          <p:nvGrpSpPr>
            <p:cNvPr id="1009" name="그룹 1009"/>
            <p:cNvGrpSpPr/>
            <p:nvPr/>
          </p:nvGrpSpPr>
          <p:grpSpPr>
            <a:xfrm>
              <a:off x="9309358" y="6003802"/>
              <a:ext cx="3715503" cy="9524"/>
              <a:chOff x="9309358" y="6003802"/>
              <a:chExt cx="3715503" cy="9524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 rot="-10800000">
                <a:off x="9309358" y="6003802"/>
                <a:ext cx="3715503" cy="9524"/>
              </a:xfrm>
              <a:prstGeom prst="rect">
                <a:avLst/>
              </a:prstGeom>
            </p:spPr>
          </p:pic>
        </p:grpSp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263649" y="5155315"/>
              <a:ext cx="3415672" cy="55715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3307502" y="5201029"/>
            <a:ext cx="3715503" cy="3339675"/>
            <a:chOff x="13307502" y="5201029"/>
            <a:chExt cx="3715503" cy="3339675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3277027" y="6408439"/>
              <a:ext cx="3709311" cy="2226940"/>
            </a:xfrm>
            <a:prstGeom prst="rect">
              <a:avLst/>
            </a:prstGeom>
          </p:spPr>
        </p:pic>
        <p:grpSp>
          <p:nvGrpSpPr>
            <p:cNvPr id="1011" name="그룹 1011"/>
            <p:cNvGrpSpPr/>
            <p:nvPr/>
          </p:nvGrpSpPr>
          <p:grpSpPr>
            <a:xfrm>
              <a:off x="13307502" y="6003802"/>
              <a:ext cx="3715503" cy="9524"/>
              <a:chOff x="13307502" y="6003802"/>
              <a:chExt cx="3715503" cy="9524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 rot="-10800000">
                <a:off x="13307502" y="6003802"/>
                <a:ext cx="3715503" cy="9524"/>
              </a:xfrm>
              <a:prstGeom prst="rect">
                <a:avLst/>
              </a:prstGeom>
            </p:spPr>
          </p:pic>
        </p:grpSp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3261811" y="5155315"/>
              <a:ext cx="2527224" cy="557158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313068" y="4336268"/>
            <a:ext cx="15810741" cy="57143"/>
            <a:chOff x="1313068" y="4336268"/>
            <a:chExt cx="15810741" cy="57143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-10800000">
              <a:off x="1313068" y="4336268"/>
              <a:ext cx="15810741" cy="57143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313068" y="5728681"/>
            <a:ext cx="3715503" cy="3711370"/>
            <a:chOff x="1313068" y="5728681"/>
            <a:chExt cx="3715503" cy="3711370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313068" y="5728681"/>
              <a:ext cx="3715503" cy="3711370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5311210" y="5728681"/>
            <a:ext cx="3715503" cy="3711375"/>
            <a:chOff x="5311210" y="5728681"/>
            <a:chExt cx="3715503" cy="3711375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311210" y="5728681"/>
              <a:ext cx="3715503" cy="3711375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9309358" y="5728681"/>
            <a:ext cx="3715507" cy="3719639"/>
            <a:chOff x="9309358" y="5728681"/>
            <a:chExt cx="3715507" cy="3719639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9309358" y="5728681"/>
              <a:ext cx="3715507" cy="3719639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3307502" y="5728681"/>
            <a:ext cx="3715499" cy="3711370"/>
            <a:chOff x="13307502" y="5728681"/>
            <a:chExt cx="3715499" cy="3711370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3307502" y="5728681"/>
              <a:ext cx="3715499" cy="371137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13067" y="1165086"/>
            <a:ext cx="4570697" cy="1043434"/>
            <a:chOff x="1313067" y="1165086"/>
            <a:chExt cx="4570697" cy="104343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07472" y="1059491"/>
              <a:ext cx="4551292" cy="1408568"/>
            </a:xfrm>
            <a:prstGeom prst="rect">
              <a:avLst/>
            </a:prstGeom>
          </p:spPr>
        </p:pic>
        <p:grpSp>
          <p:nvGrpSpPr>
            <p:cNvPr id="1002" name="그룹 1002"/>
            <p:cNvGrpSpPr/>
            <p:nvPr/>
          </p:nvGrpSpPr>
          <p:grpSpPr>
            <a:xfrm>
              <a:off x="1313068" y="2134689"/>
              <a:ext cx="924883" cy="73831"/>
              <a:chOff x="1313068" y="2134689"/>
              <a:chExt cx="924883" cy="73831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313068" y="2134689"/>
                <a:ext cx="924883" cy="73831"/>
              </a:xfrm>
              <a:prstGeom prst="rect">
                <a:avLst/>
              </a:prstGeom>
            </p:spPr>
          </p:pic>
        </p:grpSp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28330" y="5050985"/>
            <a:ext cx="1617882" cy="50759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06190" y="9525759"/>
            <a:ext cx="5542867" cy="32197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13914" y="3245778"/>
            <a:ext cx="6514939" cy="5336310"/>
            <a:chOff x="813914" y="3245778"/>
            <a:chExt cx="6514939" cy="533631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2095247" y="925931"/>
              <a:ext cx="13029878" cy="10672621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13914" y="3245778"/>
              <a:ext cx="6514939" cy="5336310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630664" y="2548176"/>
            <a:ext cx="2332728" cy="546528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142895" y="3837704"/>
            <a:ext cx="9243793" cy="464299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13067" y="1165086"/>
            <a:ext cx="4570697" cy="1043434"/>
            <a:chOff x="1313067" y="1165086"/>
            <a:chExt cx="4570697" cy="104343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07472" y="1059491"/>
              <a:ext cx="4551292" cy="1408568"/>
            </a:xfrm>
            <a:prstGeom prst="rect">
              <a:avLst/>
            </a:prstGeom>
          </p:spPr>
        </p:pic>
        <p:grpSp>
          <p:nvGrpSpPr>
            <p:cNvPr id="1002" name="그룹 1002"/>
            <p:cNvGrpSpPr/>
            <p:nvPr/>
          </p:nvGrpSpPr>
          <p:grpSpPr>
            <a:xfrm>
              <a:off x="1313068" y="2134689"/>
              <a:ext cx="924883" cy="73831"/>
              <a:chOff x="1313068" y="2134689"/>
              <a:chExt cx="924883" cy="73831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313068" y="2134689"/>
                <a:ext cx="924883" cy="73831"/>
              </a:xfrm>
              <a:prstGeom prst="rect">
                <a:avLst/>
              </a:prstGeom>
            </p:spPr>
          </p:pic>
        </p:grpSp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28330" y="5050985"/>
            <a:ext cx="1617882" cy="50759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06190" y="9525759"/>
            <a:ext cx="5542867" cy="32197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475158" y="2722510"/>
            <a:ext cx="1680090" cy="546528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145997" y="3840807"/>
            <a:ext cx="8069620" cy="488193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555737" y="3432080"/>
            <a:ext cx="5497584" cy="5491476"/>
            <a:chOff x="1555737" y="3432080"/>
            <a:chExt cx="5497584" cy="549147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55737" y="3432080"/>
              <a:ext cx="5497584" cy="549147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13067" y="1165086"/>
            <a:ext cx="4570697" cy="1043434"/>
            <a:chOff x="1313067" y="1165086"/>
            <a:chExt cx="4570697" cy="104343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07472" y="1059491"/>
              <a:ext cx="3408921" cy="1322521"/>
            </a:xfrm>
            <a:prstGeom prst="rect">
              <a:avLst/>
            </a:prstGeom>
          </p:spPr>
        </p:pic>
        <p:grpSp>
          <p:nvGrpSpPr>
            <p:cNvPr id="1002" name="그룹 1002"/>
            <p:cNvGrpSpPr/>
            <p:nvPr/>
          </p:nvGrpSpPr>
          <p:grpSpPr>
            <a:xfrm>
              <a:off x="1313068" y="2134689"/>
              <a:ext cx="924883" cy="73831"/>
              <a:chOff x="1313068" y="2134689"/>
              <a:chExt cx="924883" cy="73831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313068" y="2134689"/>
                <a:ext cx="924883" cy="73831"/>
              </a:xfrm>
              <a:prstGeom prst="rect">
                <a:avLst/>
              </a:prstGeom>
            </p:spPr>
          </p:pic>
        </p:grpSp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28330" y="5050985"/>
            <a:ext cx="1617882" cy="50759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810651" y="3335590"/>
            <a:ext cx="4215400" cy="4218072"/>
            <a:chOff x="6810651" y="3335590"/>
            <a:chExt cx="4215400" cy="421807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978096" y="1501699"/>
              <a:ext cx="8430800" cy="8436144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810651" y="3335590"/>
              <a:ext cx="4215400" cy="421807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34048" y="3374331"/>
            <a:ext cx="5149716" cy="4218072"/>
            <a:chOff x="734048" y="3374331"/>
            <a:chExt cx="5149716" cy="421807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1565490" y="1540614"/>
              <a:ext cx="10299431" cy="8436144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34048" y="3374331"/>
              <a:ext cx="5149716" cy="421807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087167" y="3335590"/>
            <a:ext cx="5537785" cy="4218072"/>
            <a:chOff x="12087167" y="3335590"/>
            <a:chExt cx="5537785" cy="421807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593594" y="1501873"/>
              <a:ext cx="11075571" cy="8436144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087167" y="3335590"/>
              <a:ext cx="5537785" cy="4218072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753295" y="8079642"/>
            <a:ext cx="1365052" cy="621919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297737" y="8079642"/>
            <a:ext cx="1365052" cy="621919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4189508" y="8079642"/>
            <a:ext cx="1365052" cy="62191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13067" y="1165086"/>
            <a:ext cx="4570697" cy="1043434"/>
            <a:chOff x="1313067" y="1165086"/>
            <a:chExt cx="4570697" cy="104343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07472" y="1059491"/>
              <a:ext cx="3408921" cy="1322521"/>
            </a:xfrm>
            <a:prstGeom prst="rect">
              <a:avLst/>
            </a:prstGeom>
          </p:spPr>
        </p:pic>
        <p:grpSp>
          <p:nvGrpSpPr>
            <p:cNvPr id="1002" name="그룹 1002"/>
            <p:cNvGrpSpPr/>
            <p:nvPr/>
          </p:nvGrpSpPr>
          <p:grpSpPr>
            <a:xfrm>
              <a:off x="1313068" y="2134689"/>
              <a:ext cx="924883" cy="73831"/>
              <a:chOff x="1313068" y="2134689"/>
              <a:chExt cx="924883" cy="73831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313068" y="2134689"/>
                <a:ext cx="924883" cy="73831"/>
              </a:xfrm>
              <a:prstGeom prst="rect">
                <a:avLst/>
              </a:prstGeom>
            </p:spPr>
          </p:pic>
        </p:grpSp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28330" y="5050985"/>
            <a:ext cx="1617882" cy="50759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038642" y="8298566"/>
            <a:ext cx="1365052" cy="62191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569985" y="8298566"/>
            <a:ext cx="1365052" cy="62191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462822" y="2898642"/>
            <a:ext cx="4634745" cy="4736421"/>
            <a:chOff x="3462822" y="2898642"/>
            <a:chExt cx="4634745" cy="473642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47966" y="832947"/>
              <a:ext cx="9269490" cy="9472843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462822" y="2898642"/>
              <a:ext cx="4634745" cy="473642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832064" y="2860423"/>
            <a:ext cx="5166144" cy="4774640"/>
            <a:chOff x="9832064" y="2860423"/>
            <a:chExt cx="5166144" cy="477464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560640" y="784751"/>
              <a:ext cx="10332287" cy="9549280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832064" y="2860423"/>
              <a:ext cx="5166144" cy="47746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44039D8C052BED4A9766320D1B1867C6" ma:contentTypeVersion="10" ma:contentTypeDescription="새 문서를 만듭니다." ma:contentTypeScope="" ma:versionID="d785502184e1095709860f296cc81f67">
  <xsd:schema xmlns:xsd="http://www.w3.org/2001/XMLSchema" xmlns:xs="http://www.w3.org/2001/XMLSchema" xmlns:p="http://schemas.microsoft.com/office/2006/metadata/properties" xmlns:ns2="cfb843f2-2d00-49bd-868f-52d6f4ab6ca9" targetNamespace="http://schemas.microsoft.com/office/2006/metadata/properties" ma:root="true" ma:fieldsID="3ed87bb6639a0f629f17cb81d6690afd" ns2:_="">
    <xsd:import namespace="cfb843f2-2d00-49bd-868f-52d6f4ab6ca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LengthInSeconds" minOccurs="0"/>
                <xsd:element ref="ns2:lcf76f155ced4ddcb4097134ff3c332f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fb843f2-2d00-49bd-868f-52d6f4ab6ca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2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4" nillable="true" ma:taxonomy="true" ma:internalName="lcf76f155ced4ddcb4097134ff3c332f" ma:taxonomyFieldName="MediaServiceImageTags" ma:displayName="이미지 태그" ma:readOnly="false" ma:fieldId="{5cf76f15-5ced-4ddc-b409-7134ff3c332f}" ma:taxonomyMulti="true" ma:sspId="59f65d27-7d66-41f1-9e86-1d8e56561024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cfb843f2-2d00-49bd-868f-52d6f4ab6ca9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D782B780-86D7-41AA-AB55-2C5CAF3C0755}"/>
</file>

<file path=customXml/itemProps2.xml><?xml version="1.0" encoding="utf-8"?>
<ds:datastoreItem xmlns:ds="http://schemas.openxmlformats.org/officeDocument/2006/customXml" ds:itemID="{782CA3F0-2F21-457A-8031-B91F02007FBE}"/>
</file>

<file path=customXml/itemProps3.xml><?xml version="1.0" encoding="utf-8"?>
<ds:datastoreItem xmlns:ds="http://schemas.openxmlformats.org/officeDocument/2006/customXml" ds:itemID="{CB88DF8B-5EAA-4D2A-BC2C-6A19C42FB6E7}"/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36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37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2022-05-13T10:44:38Z</dcterms:created>
  <dcterms:modified xsi:type="dcterms:W3CDTF">2022-05-13T10:44:38Z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0x01010044039D8C052BED4A9766320D1B1867C6</vt:lpwstr>
  </property>
</Properties>
</file>